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5447" r:id="rId4"/>
  </p:sldMasterIdLst>
  <p:notesMasterIdLst>
    <p:notesMasterId r:id="rId28"/>
  </p:notesMasterIdLst>
  <p:handoutMasterIdLst>
    <p:handoutMasterId r:id="rId29"/>
  </p:handoutMasterIdLst>
  <p:sldIdLst>
    <p:sldId id="256" r:id="rId5"/>
    <p:sldId id="278" r:id="rId6"/>
    <p:sldId id="279" r:id="rId7"/>
    <p:sldId id="258" r:id="rId8"/>
    <p:sldId id="270" r:id="rId9"/>
    <p:sldId id="267" r:id="rId10"/>
    <p:sldId id="268" r:id="rId11"/>
    <p:sldId id="269" r:id="rId12"/>
    <p:sldId id="257" r:id="rId13"/>
    <p:sldId id="263" r:id="rId14"/>
    <p:sldId id="264" r:id="rId15"/>
    <p:sldId id="265" r:id="rId16"/>
    <p:sldId id="266" r:id="rId17"/>
    <p:sldId id="259" r:id="rId18"/>
    <p:sldId id="260" r:id="rId19"/>
    <p:sldId id="272" r:id="rId20"/>
    <p:sldId id="271" r:id="rId21"/>
    <p:sldId id="273" r:id="rId22"/>
    <p:sldId id="274" r:id="rId23"/>
    <p:sldId id="276" r:id="rId24"/>
    <p:sldId id="277" r:id="rId25"/>
    <p:sldId id="280" r:id="rId26"/>
    <p:sldId id="275" r:id="rId27"/>
  </p:sldIdLst>
  <p:sldSz cx="12192000" cy="6858000"/>
  <p:notesSz cx="6858000" cy="9144000"/>
  <p:embeddedFontLst>
    <p:embeddedFont>
      <p:font typeface="Consolas" panose="020B0609020204030204" pitchFamily="49" charset="0"/>
      <p:regular r:id="rId30"/>
      <p:bold r:id="rId31"/>
      <p:italic r:id="rId32"/>
      <p:boldItalic r:id="rId33"/>
    </p:embeddedFont>
    <p:embeddedFont>
      <p:font typeface="Segoe Sans Text" pitchFamily="2" charset="0"/>
      <p:regular r:id="rId34"/>
      <p:bold r:id="rId35"/>
    </p:embeddedFont>
    <p:embeddedFont>
      <p:font typeface="Segoe Sans Text Semibold" pitchFamily="2" charset="0"/>
      <p:regular r:id="rId36"/>
      <p:bold r:id="rId37"/>
    </p:embeddedFont>
    <p:embeddedFont>
      <p:font typeface="Segoe UI" panose="020B0502040204020203" pitchFamily="34" charset="0"/>
      <p:regular r:id="rId38"/>
      <p:bold r:id="rId39"/>
      <p:italic r:id="rId40"/>
      <p:boldItalic r:id="rId4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AFA61D8-796F-555E-A395-B33F90AAF99E}" name="Monica Lueder" initials="ML" userId="S::monical@microsoft.com::75969e72-ba9c-4e32-a4ac-c8f3aeff9ba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364C"/>
    <a:srgbClr val="C03BC4"/>
    <a:srgbClr val="E8E6DF"/>
    <a:srgbClr val="F4F3F5"/>
    <a:srgbClr val="0078D4"/>
    <a:srgbClr val="F0F0F0"/>
    <a:srgbClr val="8C8279"/>
    <a:srgbClr val="FFB900"/>
    <a:srgbClr val="091F2C"/>
    <a:srgbClr val="2A44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EA58CB-BF64-4032-B36E-C9C1CF14B79D}" v="666" dt="2024-07-04T08:03:42.4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1" autoAdjust="0"/>
    <p:restoredTop sz="96328" autoAdjust="0"/>
  </p:normalViewPr>
  <p:slideViewPr>
    <p:cSldViewPr snapToGrid="0">
      <p:cViewPr varScale="1">
        <p:scale>
          <a:sx n="86" d="100"/>
          <a:sy n="86" d="100"/>
        </p:scale>
        <p:origin x="48" y="787"/>
      </p:cViewPr>
      <p:guideLst/>
    </p:cSldViewPr>
  </p:slideViewPr>
  <p:outlineViewPr>
    <p:cViewPr>
      <p:scale>
        <a:sx n="33" d="100"/>
        <a:sy n="33" d="100"/>
      </p:scale>
      <p:origin x="0" y="-2334"/>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80" d="100"/>
          <a:sy n="80" d="100"/>
        </p:scale>
        <p:origin x="306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0.fntdata"/><Relationship Id="rId21" Type="http://schemas.openxmlformats.org/officeDocument/2006/relationships/slide" Target="slides/slide17.xml"/><Relationship Id="rId34" Type="http://schemas.openxmlformats.org/officeDocument/2006/relationships/font" Target="fonts/font5.fntdata"/><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handoutMaster" Target="handoutMasters/handoutMaster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openxmlformats.org/officeDocument/2006/relationships/font" Target="fonts/font7.fntdata"/><Relationship Id="rId49"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berto Tizianel" userId="b07678eb-d031-43aa-b384-e0b55baa81bc" providerId="ADAL" clId="{1BEA58CB-BF64-4032-B36E-C9C1CF14B79D}"/>
    <pc:docChg chg="undo custSel addSld delSld modSld sldOrd delSection modSection">
      <pc:chgData name="Alberto Tizianel" userId="b07678eb-d031-43aa-b384-e0b55baa81bc" providerId="ADAL" clId="{1BEA58CB-BF64-4032-B36E-C9C1CF14B79D}" dt="2024-07-04T08:09:13.959" v="1554" actId="20577"/>
      <pc:docMkLst>
        <pc:docMk/>
      </pc:docMkLst>
      <pc:sldChg chg="modSp add mod modTransition chgLayout">
        <pc:chgData name="Alberto Tizianel" userId="b07678eb-d031-43aa-b384-e0b55baa81bc" providerId="ADAL" clId="{1BEA58CB-BF64-4032-B36E-C9C1CF14B79D}" dt="2024-07-02T18:42:53.533" v="24" actId="34807"/>
        <pc:sldMkLst>
          <pc:docMk/>
          <pc:sldMk cId="677584172" sldId="256"/>
        </pc:sldMkLst>
        <pc:spChg chg="mod">
          <ac:chgData name="Alberto Tizianel" userId="b07678eb-d031-43aa-b384-e0b55baa81bc" providerId="ADAL" clId="{1BEA58CB-BF64-4032-B36E-C9C1CF14B79D}" dt="2024-07-02T18:42:53.533" v="24" actId="34807"/>
          <ac:spMkLst>
            <pc:docMk/>
            <pc:sldMk cId="677584172" sldId="256"/>
            <ac:spMk id="2" creationId="{7D3154DB-BAAB-48A2-9012-6D5267EF07EA}"/>
          </ac:spMkLst>
        </pc:spChg>
        <pc:spChg chg="mod">
          <ac:chgData name="Alberto Tizianel" userId="b07678eb-d031-43aa-b384-e0b55baa81bc" providerId="ADAL" clId="{1BEA58CB-BF64-4032-B36E-C9C1CF14B79D}" dt="2024-07-02T18:42:53.533" v="24" actId="34807"/>
          <ac:spMkLst>
            <pc:docMk/>
            <pc:sldMk cId="677584172" sldId="256"/>
            <ac:spMk id="3" creationId="{BF1B300E-6EA5-40DA-AC60-AE70E5744028}"/>
          </ac:spMkLst>
        </pc:spChg>
      </pc:sldChg>
      <pc:sldChg chg="addSp delSp modSp add mod addAnim delAnim">
        <pc:chgData name="Alberto Tizianel" userId="b07678eb-d031-43aa-b384-e0b55baa81bc" providerId="ADAL" clId="{1BEA58CB-BF64-4032-B36E-C9C1CF14B79D}" dt="2024-07-02T19:10:18.700" v="70" actId="1076"/>
        <pc:sldMkLst>
          <pc:docMk/>
          <pc:sldMk cId="3893162489" sldId="257"/>
        </pc:sldMkLst>
        <pc:spChg chg="mod">
          <ac:chgData name="Alberto Tizianel" userId="b07678eb-d031-43aa-b384-e0b55baa81bc" providerId="ADAL" clId="{1BEA58CB-BF64-4032-B36E-C9C1CF14B79D}" dt="2024-07-02T18:42:53.533" v="24" actId="34807"/>
          <ac:spMkLst>
            <pc:docMk/>
            <pc:sldMk cId="3893162489" sldId="257"/>
            <ac:spMk id="2" creationId="{BE349C63-F88B-961C-5D8B-A9174BFE4BF2}"/>
          </ac:spMkLst>
        </pc:spChg>
        <pc:spChg chg="del mod">
          <ac:chgData name="Alberto Tizianel" userId="b07678eb-d031-43aa-b384-e0b55baa81bc" providerId="ADAL" clId="{1BEA58CB-BF64-4032-B36E-C9C1CF14B79D}" dt="2024-07-02T19:09:43.919" v="60" actId="478"/>
          <ac:spMkLst>
            <pc:docMk/>
            <pc:sldMk cId="3893162489" sldId="257"/>
            <ac:spMk id="4" creationId="{6E3C3AA4-C545-93A8-303A-FF3C572A0B97}"/>
          </ac:spMkLst>
        </pc:spChg>
        <pc:spChg chg="add del mod">
          <ac:chgData name="Alberto Tizianel" userId="b07678eb-d031-43aa-b384-e0b55baa81bc" providerId="ADAL" clId="{1BEA58CB-BF64-4032-B36E-C9C1CF14B79D}" dt="2024-07-02T19:09:46.680" v="61" actId="478"/>
          <ac:spMkLst>
            <pc:docMk/>
            <pc:sldMk cId="3893162489" sldId="257"/>
            <ac:spMk id="6" creationId="{E9094549-232B-F43C-FD4E-9138CE16BAD8}"/>
          </ac:spMkLst>
        </pc:spChg>
        <pc:spChg chg="add del mod">
          <ac:chgData name="Alberto Tizianel" userId="b07678eb-d031-43aa-b384-e0b55baa81bc" providerId="ADAL" clId="{1BEA58CB-BF64-4032-B36E-C9C1CF14B79D}" dt="2024-07-02T19:10:10.690" v="65" actId="478"/>
          <ac:spMkLst>
            <pc:docMk/>
            <pc:sldMk cId="3893162489" sldId="257"/>
            <ac:spMk id="10" creationId="{81DBE717-F754-C95C-89B6-C4DCB20305B9}"/>
          </ac:spMkLst>
        </pc:spChg>
        <pc:picChg chg="del mod">
          <ac:chgData name="Alberto Tizianel" userId="b07678eb-d031-43aa-b384-e0b55baa81bc" providerId="ADAL" clId="{1BEA58CB-BF64-4032-B36E-C9C1CF14B79D}" dt="2024-07-02T19:10:07.958" v="64" actId="478"/>
          <ac:picMkLst>
            <pc:docMk/>
            <pc:sldMk cId="3893162489" sldId="257"/>
            <ac:picMk id="5" creationId="{29F7C7EA-1F80-4D68-B9B9-072F74C32AF7}"/>
          </ac:picMkLst>
        </pc:picChg>
        <pc:picChg chg="add mod">
          <ac:chgData name="Alberto Tizianel" userId="b07678eb-d031-43aa-b384-e0b55baa81bc" providerId="ADAL" clId="{1BEA58CB-BF64-4032-B36E-C9C1CF14B79D}" dt="2024-07-02T19:10:18.700" v="70" actId="1076"/>
          <ac:picMkLst>
            <pc:docMk/>
            <pc:sldMk cId="3893162489" sldId="257"/>
            <ac:picMk id="8" creationId="{F8837072-5313-27E9-6FA1-FC77CAF29DF9}"/>
          </ac:picMkLst>
        </pc:picChg>
      </pc:sldChg>
      <pc:sldChg chg="addSp modSp add mod ord addAnim">
        <pc:chgData name="Alberto Tizianel" userId="b07678eb-d031-43aa-b384-e0b55baa81bc" providerId="ADAL" clId="{1BEA58CB-BF64-4032-B36E-C9C1CF14B79D}" dt="2024-07-02T19:08:57.516" v="58" actId="1076"/>
        <pc:sldMkLst>
          <pc:docMk/>
          <pc:sldMk cId="2952484574" sldId="258"/>
        </pc:sldMkLst>
        <pc:spChg chg="mod">
          <ac:chgData name="Alberto Tizianel" userId="b07678eb-d031-43aa-b384-e0b55baa81bc" providerId="ADAL" clId="{1BEA58CB-BF64-4032-B36E-C9C1CF14B79D}" dt="2024-07-02T18:42:53.533" v="24" actId="34807"/>
          <ac:spMkLst>
            <pc:docMk/>
            <pc:sldMk cId="2952484574" sldId="258"/>
            <ac:spMk id="2" creationId="{E9816816-A12A-8446-544C-58791E629B6B}"/>
          </ac:spMkLst>
        </pc:spChg>
        <pc:spChg chg="mod">
          <ac:chgData name="Alberto Tizianel" userId="b07678eb-d031-43aa-b384-e0b55baa81bc" providerId="ADAL" clId="{1BEA58CB-BF64-4032-B36E-C9C1CF14B79D}" dt="2024-07-02T19:08:50.642" v="54" actId="255"/>
          <ac:spMkLst>
            <pc:docMk/>
            <pc:sldMk cId="2952484574" sldId="258"/>
            <ac:spMk id="4" creationId="{04CD6A42-77C9-CCC9-16B8-6D5860DB6E68}"/>
          </ac:spMkLst>
        </pc:spChg>
        <pc:picChg chg="mod">
          <ac:chgData name="Alberto Tizianel" userId="b07678eb-d031-43aa-b384-e0b55baa81bc" providerId="ADAL" clId="{1BEA58CB-BF64-4032-B36E-C9C1CF14B79D}" dt="2024-07-02T18:42:53.533" v="24" actId="34807"/>
          <ac:picMkLst>
            <pc:docMk/>
            <pc:sldMk cId="2952484574" sldId="258"/>
            <ac:picMk id="5" creationId="{FE7C9950-2283-4C98-8368-4B0B6C1E3086}"/>
          </ac:picMkLst>
        </pc:picChg>
        <pc:picChg chg="add mod">
          <ac:chgData name="Alberto Tizianel" userId="b07678eb-d031-43aa-b384-e0b55baa81bc" providerId="ADAL" clId="{1BEA58CB-BF64-4032-B36E-C9C1CF14B79D}" dt="2024-07-02T19:08:57.516" v="58" actId="1076"/>
          <ac:picMkLst>
            <pc:docMk/>
            <pc:sldMk cId="2952484574" sldId="258"/>
            <ac:picMk id="1026" creationId="{78E9DEF1-B33C-93AD-3934-33A8E35115D8}"/>
          </ac:picMkLst>
        </pc:picChg>
      </pc:sldChg>
      <pc:sldChg chg="modSp add mod addAnim modAnim">
        <pc:chgData name="Alberto Tizianel" userId="b07678eb-d031-43aa-b384-e0b55baa81bc" providerId="ADAL" clId="{1BEA58CB-BF64-4032-B36E-C9C1CF14B79D}" dt="2024-07-04T07:53:15.944" v="1524" actId="1076"/>
        <pc:sldMkLst>
          <pc:docMk/>
          <pc:sldMk cId="2997696490" sldId="259"/>
        </pc:sldMkLst>
        <pc:spChg chg="mod">
          <ac:chgData name="Alberto Tizianel" userId="b07678eb-d031-43aa-b384-e0b55baa81bc" providerId="ADAL" clId="{1BEA58CB-BF64-4032-B36E-C9C1CF14B79D}" dt="2024-07-02T18:42:53.533" v="24" actId="34807"/>
          <ac:spMkLst>
            <pc:docMk/>
            <pc:sldMk cId="2997696490" sldId="259"/>
            <ac:spMk id="2" creationId="{696756DF-4AF9-15DF-6CEF-DB0978D258B0}"/>
          </ac:spMkLst>
        </pc:spChg>
        <pc:spChg chg="mod">
          <ac:chgData name="Alberto Tizianel" userId="b07678eb-d031-43aa-b384-e0b55baa81bc" providerId="ADAL" clId="{1BEA58CB-BF64-4032-B36E-C9C1CF14B79D}" dt="2024-07-04T07:53:15.944" v="1524" actId="1076"/>
          <ac:spMkLst>
            <pc:docMk/>
            <pc:sldMk cId="2997696490" sldId="259"/>
            <ac:spMk id="4" creationId="{F2FF4CFB-9EA5-D578-DEB5-F352ABF7BA20}"/>
          </ac:spMkLst>
        </pc:spChg>
        <pc:picChg chg="mod">
          <ac:chgData name="Alberto Tizianel" userId="b07678eb-d031-43aa-b384-e0b55baa81bc" providerId="ADAL" clId="{1BEA58CB-BF64-4032-B36E-C9C1CF14B79D}" dt="2024-07-02T18:42:53.533" v="24" actId="34807"/>
          <ac:picMkLst>
            <pc:docMk/>
            <pc:sldMk cId="2997696490" sldId="259"/>
            <ac:picMk id="5" creationId="{2C2F7DCA-099C-45D1-86FB-65467DB1A80C}"/>
          </ac:picMkLst>
        </pc:picChg>
      </pc:sldChg>
      <pc:sldChg chg="addSp delSp modSp add mod addAnim delAnim">
        <pc:chgData name="Alberto Tizianel" userId="b07678eb-d031-43aa-b384-e0b55baa81bc" providerId="ADAL" clId="{1BEA58CB-BF64-4032-B36E-C9C1CF14B79D}" dt="2024-07-03T19:15:25.439" v="1046" actId="20577"/>
        <pc:sldMkLst>
          <pc:docMk/>
          <pc:sldMk cId="2009074900" sldId="260"/>
        </pc:sldMkLst>
        <pc:spChg chg="mod">
          <ac:chgData name="Alberto Tizianel" userId="b07678eb-d031-43aa-b384-e0b55baa81bc" providerId="ADAL" clId="{1BEA58CB-BF64-4032-B36E-C9C1CF14B79D}" dt="2024-07-03T18:29:02.941" v="723" actId="20577"/>
          <ac:spMkLst>
            <pc:docMk/>
            <pc:sldMk cId="2009074900" sldId="260"/>
            <ac:spMk id="2" creationId="{CF6B9BA4-B235-A028-EE43-32FB63BC5BC8}"/>
          </ac:spMkLst>
        </pc:spChg>
        <pc:spChg chg="del mod">
          <ac:chgData name="Alberto Tizianel" userId="b07678eb-d031-43aa-b384-e0b55baa81bc" providerId="ADAL" clId="{1BEA58CB-BF64-4032-B36E-C9C1CF14B79D}" dt="2024-07-03T18:30:58.238" v="726" actId="478"/>
          <ac:spMkLst>
            <pc:docMk/>
            <pc:sldMk cId="2009074900" sldId="260"/>
            <ac:spMk id="4" creationId="{6F6319B8-A490-109D-AF26-A62446F1EF3A}"/>
          </ac:spMkLst>
        </pc:spChg>
        <pc:spChg chg="add del mod">
          <ac:chgData name="Alberto Tizianel" userId="b07678eb-d031-43aa-b384-e0b55baa81bc" providerId="ADAL" clId="{1BEA58CB-BF64-4032-B36E-C9C1CF14B79D}" dt="2024-07-03T18:30:57.157" v="725" actId="478"/>
          <ac:spMkLst>
            <pc:docMk/>
            <pc:sldMk cId="2009074900" sldId="260"/>
            <ac:spMk id="6" creationId="{4868168E-4C50-4DF0-7FEA-5225A5EEECC0}"/>
          </ac:spMkLst>
        </pc:spChg>
        <pc:spChg chg="add del mod">
          <ac:chgData name="Alberto Tizianel" userId="b07678eb-d031-43aa-b384-e0b55baa81bc" providerId="ADAL" clId="{1BEA58CB-BF64-4032-B36E-C9C1CF14B79D}" dt="2024-07-03T18:30:59.552" v="727" actId="478"/>
          <ac:spMkLst>
            <pc:docMk/>
            <pc:sldMk cId="2009074900" sldId="260"/>
            <ac:spMk id="8" creationId="{E084C622-DB66-87F9-0E42-488BFA65C7B7}"/>
          </ac:spMkLst>
        </pc:spChg>
        <pc:spChg chg="add del">
          <ac:chgData name="Alberto Tizianel" userId="b07678eb-d031-43aa-b384-e0b55baa81bc" providerId="ADAL" clId="{1BEA58CB-BF64-4032-B36E-C9C1CF14B79D}" dt="2024-07-03T18:41:06.465" v="766" actId="22"/>
          <ac:spMkLst>
            <pc:docMk/>
            <pc:sldMk cId="2009074900" sldId="260"/>
            <ac:spMk id="10" creationId="{EB6CA153-142C-B216-45E0-85A358683C85}"/>
          </ac:spMkLst>
        </pc:spChg>
        <pc:spChg chg="add mod">
          <ac:chgData name="Alberto Tizianel" userId="b07678eb-d031-43aa-b384-e0b55baa81bc" providerId="ADAL" clId="{1BEA58CB-BF64-4032-B36E-C9C1CF14B79D}" dt="2024-07-03T19:15:25.439" v="1046" actId="20577"/>
          <ac:spMkLst>
            <pc:docMk/>
            <pc:sldMk cId="2009074900" sldId="260"/>
            <ac:spMk id="12" creationId="{13C56727-1E57-136B-3189-1F41B2947A97}"/>
          </ac:spMkLst>
        </pc:spChg>
        <pc:picChg chg="del mod">
          <ac:chgData name="Alberto Tizianel" userId="b07678eb-d031-43aa-b384-e0b55baa81bc" providerId="ADAL" clId="{1BEA58CB-BF64-4032-B36E-C9C1CF14B79D}" dt="2024-07-03T18:29:07.750" v="724" actId="478"/>
          <ac:picMkLst>
            <pc:docMk/>
            <pc:sldMk cId="2009074900" sldId="260"/>
            <ac:picMk id="5" creationId="{2CFDB37A-B775-4AF3-B986-C9143A69DDDF}"/>
          </ac:picMkLst>
        </pc:picChg>
        <pc:picChg chg="add mod">
          <ac:chgData name="Alberto Tizianel" userId="b07678eb-d031-43aa-b384-e0b55baa81bc" providerId="ADAL" clId="{1BEA58CB-BF64-4032-B36E-C9C1CF14B79D}" dt="2024-07-03T18:31:08.715" v="731" actId="1076"/>
          <ac:picMkLst>
            <pc:docMk/>
            <pc:sldMk cId="2009074900" sldId="260"/>
            <ac:picMk id="2050" creationId="{667EFCC9-D355-0AFB-996E-341EA4E16847}"/>
          </ac:picMkLst>
        </pc:picChg>
      </pc:sldChg>
      <pc:sldChg chg="modSp add del mod addAnim">
        <pc:chgData name="Alberto Tizianel" userId="b07678eb-d031-43aa-b384-e0b55baa81bc" providerId="ADAL" clId="{1BEA58CB-BF64-4032-B36E-C9C1CF14B79D}" dt="2024-07-03T18:31:33.896" v="732" actId="47"/>
        <pc:sldMkLst>
          <pc:docMk/>
          <pc:sldMk cId="1724378438" sldId="261"/>
        </pc:sldMkLst>
        <pc:spChg chg="mod">
          <ac:chgData name="Alberto Tizianel" userId="b07678eb-d031-43aa-b384-e0b55baa81bc" providerId="ADAL" clId="{1BEA58CB-BF64-4032-B36E-C9C1CF14B79D}" dt="2024-07-02T18:42:53.533" v="24" actId="34807"/>
          <ac:spMkLst>
            <pc:docMk/>
            <pc:sldMk cId="1724378438" sldId="261"/>
            <ac:spMk id="2" creationId="{684EFE70-58D0-5B15-596C-73941191FAEA}"/>
          </ac:spMkLst>
        </pc:spChg>
        <pc:spChg chg="mod">
          <ac:chgData name="Alberto Tizianel" userId="b07678eb-d031-43aa-b384-e0b55baa81bc" providerId="ADAL" clId="{1BEA58CB-BF64-4032-B36E-C9C1CF14B79D}" dt="2024-07-02T18:42:53.533" v="24" actId="34807"/>
          <ac:spMkLst>
            <pc:docMk/>
            <pc:sldMk cId="1724378438" sldId="261"/>
            <ac:spMk id="4" creationId="{F26A7CD4-9619-F89B-4D9A-164BA1854C68}"/>
          </ac:spMkLst>
        </pc:spChg>
        <pc:picChg chg="mod">
          <ac:chgData name="Alberto Tizianel" userId="b07678eb-d031-43aa-b384-e0b55baa81bc" providerId="ADAL" clId="{1BEA58CB-BF64-4032-B36E-C9C1CF14B79D}" dt="2024-07-02T18:42:53.533" v="24" actId="34807"/>
          <ac:picMkLst>
            <pc:docMk/>
            <pc:sldMk cId="1724378438" sldId="261"/>
            <ac:picMk id="5" creationId="{2B8ED6E0-D6B7-4F8D-AC90-340603756916}"/>
          </ac:picMkLst>
        </pc:picChg>
      </pc:sldChg>
      <pc:sldChg chg="modSp add del mod addAnim">
        <pc:chgData name="Alberto Tizianel" userId="b07678eb-d031-43aa-b384-e0b55baa81bc" providerId="ADAL" clId="{1BEA58CB-BF64-4032-B36E-C9C1CF14B79D}" dt="2024-07-03T18:31:34.762" v="733" actId="47"/>
        <pc:sldMkLst>
          <pc:docMk/>
          <pc:sldMk cId="2628288794" sldId="262"/>
        </pc:sldMkLst>
        <pc:spChg chg="mod">
          <ac:chgData name="Alberto Tizianel" userId="b07678eb-d031-43aa-b384-e0b55baa81bc" providerId="ADAL" clId="{1BEA58CB-BF64-4032-B36E-C9C1CF14B79D}" dt="2024-07-02T18:42:53.533" v="24" actId="34807"/>
          <ac:spMkLst>
            <pc:docMk/>
            <pc:sldMk cId="2628288794" sldId="262"/>
            <ac:spMk id="2" creationId="{FF5860B7-5C63-76CE-F3B1-5C364D9B1A56}"/>
          </ac:spMkLst>
        </pc:spChg>
        <pc:spChg chg="mod">
          <ac:chgData name="Alberto Tizianel" userId="b07678eb-d031-43aa-b384-e0b55baa81bc" providerId="ADAL" clId="{1BEA58CB-BF64-4032-B36E-C9C1CF14B79D}" dt="2024-07-02T18:42:53.533" v="24" actId="34807"/>
          <ac:spMkLst>
            <pc:docMk/>
            <pc:sldMk cId="2628288794" sldId="262"/>
            <ac:spMk id="4" creationId="{8A1F8077-DA4A-E0C0-1AC6-98AB78FB837E}"/>
          </ac:spMkLst>
        </pc:spChg>
        <pc:picChg chg="mod">
          <ac:chgData name="Alberto Tizianel" userId="b07678eb-d031-43aa-b384-e0b55baa81bc" providerId="ADAL" clId="{1BEA58CB-BF64-4032-B36E-C9C1CF14B79D}" dt="2024-07-02T18:42:53.533" v="24" actId="34807"/>
          <ac:picMkLst>
            <pc:docMk/>
            <pc:sldMk cId="2628288794" sldId="262"/>
            <ac:picMk id="5" creationId="{CF6A532E-36DA-42F2-9240-914D82DF1F78}"/>
          </ac:picMkLst>
        </pc:picChg>
      </pc:sldChg>
      <pc:sldChg chg="add del">
        <pc:chgData name="Alberto Tizianel" userId="b07678eb-d031-43aa-b384-e0b55baa81bc" providerId="ADAL" clId="{1BEA58CB-BF64-4032-B36E-C9C1CF14B79D}" dt="2024-07-02T19:10:44.044" v="71" actId="47"/>
        <pc:sldMkLst>
          <pc:docMk/>
          <pc:sldMk cId="737554205" sldId="263"/>
        </pc:sldMkLst>
      </pc:sldChg>
      <pc:sldChg chg="addSp delSp modSp add mod">
        <pc:chgData name="Alberto Tizianel" userId="b07678eb-d031-43aa-b384-e0b55baa81bc" providerId="ADAL" clId="{1BEA58CB-BF64-4032-B36E-C9C1CF14B79D}" dt="2024-07-02T19:11:17.841" v="79" actId="1076"/>
        <pc:sldMkLst>
          <pc:docMk/>
          <pc:sldMk cId="1695900119" sldId="263"/>
        </pc:sldMkLst>
        <pc:picChg chg="add mod">
          <ac:chgData name="Alberto Tizianel" userId="b07678eb-d031-43aa-b384-e0b55baa81bc" providerId="ADAL" clId="{1BEA58CB-BF64-4032-B36E-C9C1CF14B79D}" dt="2024-07-02T19:11:17.841" v="79" actId="1076"/>
          <ac:picMkLst>
            <pc:docMk/>
            <pc:sldMk cId="1695900119" sldId="263"/>
            <ac:picMk id="4" creationId="{CC4348E7-88C2-713C-ADEA-0FF66E08C54B}"/>
          </ac:picMkLst>
        </pc:picChg>
        <pc:picChg chg="del">
          <ac:chgData name="Alberto Tizianel" userId="b07678eb-d031-43aa-b384-e0b55baa81bc" providerId="ADAL" clId="{1BEA58CB-BF64-4032-B36E-C9C1CF14B79D}" dt="2024-07-02T19:11:05.603" v="73" actId="478"/>
          <ac:picMkLst>
            <pc:docMk/>
            <pc:sldMk cId="1695900119" sldId="263"/>
            <ac:picMk id="8" creationId="{F8837072-5313-27E9-6FA1-FC77CAF29DF9}"/>
          </ac:picMkLst>
        </pc:picChg>
      </pc:sldChg>
      <pc:sldChg chg="addSp delSp modSp add mod">
        <pc:chgData name="Alberto Tizianel" userId="b07678eb-d031-43aa-b384-e0b55baa81bc" providerId="ADAL" clId="{1BEA58CB-BF64-4032-B36E-C9C1CF14B79D}" dt="2024-07-02T19:12:03.917" v="85" actId="1076"/>
        <pc:sldMkLst>
          <pc:docMk/>
          <pc:sldMk cId="3560942931" sldId="264"/>
        </pc:sldMkLst>
        <pc:picChg chg="del">
          <ac:chgData name="Alberto Tizianel" userId="b07678eb-d031-43aa-b384-e0b55baa81bc" providerId="ADAL" clId="{1BEA58CB-BF64-4032-B36E-C9C1CF14B79D}" dt="2024-07-02T19:11:40.754" v="81" actId="478"/>
          <ac:picMkLst>
            <pc:docMk/>
            <pc:sldMk cId="3560942931" sldId="264"/>
            <ac:picMk id="4" creationId="{CC4348E7-88C2-713C-ADEA-0FF66E08C54B}"/>
          </ac:picMkLst>
        </pc:picChg>
        <pc:picChg chg="add mod">
          <ac:chgData name="Alberto Tizianel" userId="b07678eb-d031-43aa-b384-e0b55baa81bc" providerId="ADAL" clId="{1BEA58CB-BF64-4032-B36E-C9C1CF14B79D}" dt="2024-07-02T19:12:03.917" v="85" actId="1076"/>
          <ac:picMkLst>
            <pc:docMk/>
            <pc:sldMk cId="3560942931" sldId="264"/>
            <ac:picMk id="5" creationId="{C0748FF2-5012-AAB7-4524-4C96DD967731}"/>
          </ac:picMkLst>
        </pc:picChg>
      </pc:sldChg>
      <pc:sldChg chg="addSp delSp modSp add mod">
        <pc:chgData name="Alberto Tizianel" userId="b07678eb-d031-43aa-b384-e0b55baa81bc" providerId="ADAL" clId="{1BEA58CB-BF64-4032-B36E-C9C1CF14B79D}" dt="2024-07-02T19:14:28.554" v="95" actId="1076"/>
        <pc:sldMkLst>
          <pc:docMk/>
          <pc:sldMk cId="3783586709" sldId="265"/>
        </pc:sldMkLst>
        <pc:picChg chg="add mod">
          <ac:chgData name="Alberto Tizianel" userId="b07678eb-d031-43aa-b384-e0b55baa81bc" providerId="ADAL" clId="{1BEA58CB-BF64-4032-B36E-C9C1CF14B79D}" dt="2024-07-02T19:14:28.554" v="95" actId="1076"/>
          <ac:picMkLst>
            <pc:docMk/>
            <pc:sldMk cId="3783586709" sldId="265"/>
            <ac:picMk id="4" creationId="{BAB8363C-70FA-27CE-4A37-D0FC33F358AC}"/>
          </ac:picMkLst>
        </pc:picChg>
        <pc:picChg chg="del">
          <ac:chgData name="Alberto Tizianel" userId="b07678eb-d031-43aa-b384-e0b55baa81bc" providerId="ADAL" clId="{1BEA58CB-BF64-4032-B36E-C9C1CF14B79D}" dt="2024-07-02T19:13:01.725" v="87" actId="478"/>
          <ac:picMkLst>
            <pc:docMk/>
            <pc:sldMk cId="3783586709" sldId="265"/>
            <ac:picMk id="5" creationId="{C0748FF2-5012-AAB7-4524-4C96DD967731}"/>
          </ac:picMkLst>
        </pc:picChg>
      </pc:sldChg>
      <pc:sldChg chg="addSp delSp modSp add mod">
        <pc:chgData name="Alberto Tizianel" userId="b07678eb-d031-43aa-b384-e0b55baa81bc" providerId="ADAL" clId="{1BEA58CB-BF64-4032-B36E-C9C1CF14B79D}" dt="2024-07-02T19:47:18.031" v="226" actId="1076"/>
        <pc:sldMkLst>
          <pc:docMk/>
          <pc:sldMk cId="2656245675" sldId="266"/>
        </pc:sldMkLst>
        <pc:spChg chg="add mod">
          <ac:chgData name="Alberto Tizianel" userId="b07678eb-d031-43aa-b384-e0b55baa81bc" providerId="ADAL" clId="{1BEA58CB-BF64-4032-B36E-C9C1CF14B79D}" dt="2024-07-02T19:44:42.794" v="221" actId="1076"/>
          <ac:spMkLst>
            <pc:docMk/>
            <pc:sldMk cId="2656245675" sldId="266"/>
            <ac:spMk id="6" creationId="{545D6217-D98B-A98B-0940-EF5481F44B9A}"/>
          </ac:spMkLst>
        </pc:spChg>
        <pc:picChg chg="del">
          <ac:chgData name="Alberto Tizianel" userId="b07678eb-d031-43aa-b384-e0b55baa81bc" providerId="ADAL" clId="{1BEA58CB-BF64-4032-B36E-C9C1CF14B79D}" dt="2024-07-02T19:14:01.840" v="93" actId="478"/>
          <ac:picMkLst>
            <pc:docMk/>
            <pc:sldMk cId="2656245675" sldId="266"/>
            <ac:picMk id="4" creationId="{BAB8363C-70FA-27CE-4A37-D0FC33F358AC}"/>
          </ac:picMkLst>
        </pc:picChg>
        <pc:picChg chg="add del mod">
          <ac:chgData name="Alberto Tizianel" userId="b07678eb-d031-43aa-b384-e0b55baa81bc" providerId="ADAL" clId="{1BEA58CB-BF64-4032-B36E-C9C1CF14B79D}" dt="2024-07-02T19:46:59.556" v="222" actId="478"/>
          <ac:picMkLst>
            <pc:docMk/>
            <pc:sldMk cId="2656245675" sldId="266"/>
            <ac:picMk id="5" creationId="{F3516296-918B-80F6-26C0-2509DC6765B6}"/>
          </ac:picMkLst>
        </pc:picChg>
        <pc:picChg chg="add del mod">
          <ac:chgData name="Alberto Tizianel" userId="b07678eb-d031-43aa-b384-e0b55baa81bc" providerId="ADAL" clId="{1BEA58CB-BF64-4032-B36E-C9C1CF14B79D}" dt="2024-07-02T19:41:51.311" v="199" actId="478"/>
          <ac:picMkLst>
            <pc:docMk/>
            <pc:sldMk cId="2656245675" sldId="266"/>
            <ac:picMk id="2050" creationId="{2C6C9E70-C297-BA8E-2C47-DDBF2FF87619}"/>
          </ac:picMkLst>
        </pc:picChg>
        <pc:picChg chg="add mod">
          <ac:chgData name="Alberto Tizianel" userId="b07678eb-d031-43aa-b384-e0b55baa81bc" providerId="ADAL" clId="{1BEA58CB-BF64-4032-B36E-C9C1CF14B79D}" dt="2024-07-02T19:47:18.031" v="226" actId="1076"/>
          <ac:picMkLst>
            <pc:docMk/>
            <pc:sldMk cId="2656245675" sldId="266"/>
            <ac:picMk id="2052" creationId="{32CEBA99-F7D7-1FAD-BC7B-9404CBC867B9}"/>
          </ac:picMkLst>
        </pc:picChg>
      </pc:sldChg>
      <pc:sldChg chg="addSp delSp modSp add mod">
        <pc:chgData name="Alberto Tizianel" userId="b07678eb-d031-43aa-b384-e0b55baa81bc" providerId="ADAL" clId="{1BEA58CB-BF64-4032-B36E-C9C1CF14B79D}" dt="2024-07-03T17:44:26.611" v="258" actId="1076"/>
        <pc:sldMkLst>
          <pc:docMk/>
          <pc:sldMk cId="3737634918" sldId="267"/>
        </pc:sldMkLst>
        <pc:spChg chg="mod">
          <ac:chgData name="Alberto Tizianel" userId="b07678eb-d031-43aa-b384-e0b55baa81bc" providerId="ADAL" clId="{1BEA58CB-BF64-4032-B36E-C9C1CF14B79D}" dt="2024-07-02T19:18:11.518" v="136" actId="20577"/>
          <ac:spMkLst>
            <pc:docMk/>
            <pc:sldMk cId="3737634918" sldId="267"/>
            <ac:spMk id="4" creationId="{04CD6A42-77C9-CCC9-16B8-6D5860DB6E68}"/>
          </ac:spMkLst>
        </pc:spChg>
        <pc:picChg chg="add mod">
          <ac:chgData name="Alberto Tizianel" userId="b07678eb-d031-43aa-b384-e0b55baa81bc" providerId="ADAL" clId="{1BEA58CB-BF64-4032-B36E-C9C1CF14B79D}" dt="2024-07-03T17:44:26.611" v="258" actId="1076"/>
          <ac:picMkLst>
            <pc:docMk/>
            <pc:sldMk cId="3737634918" sldId="267"/>
            <ac:picMk id="6" creationId="{0B64DC13-8183-419F-B9BE-91D12F6A06C1}"/>
          </ac:picMkLst>
        </pc:picChg>
        <pc:picChg chg="del">
          <ac:chgData name="Alberto Tizianel" userId="b07678eb-d031-43aa-b384-e0b55baa81bc" providerId="ADAL" clId="{1BEA58CB-BF64-4032-B36E-C9C1CF14B79D}" dt="2024-07-02T19:16:24.765" v="106" actId="478"/>
          <ac:picMkLst>
            <pc:docMk/>
            <pc:sldMk cId="3737634918" sldId="267"/>
            <ac:picMk id="1026" creationId="{78E9DEF1-B33C-93AD-3934-33A8E35115D8}"/>
          </ac:picMkLst>
        </pc:picChg>
      </pc:sldChg>
      <pc:sldChg chg="addSp delSp modSp add mod">
        <pc:chgData name="Alberto Tizianel" userId="b07678eb-d031-43aa-b384-e0b55baa81bc" providerId="ADAL" clId="{1BEA58CB-BF64-4032-B36E-C9C1CF14B79D}" dt="2024-07-02T19:18:26.733" v="158" actId="20577"/>
        <pc:sldMkLst>
          <pc:docMk/>
          <pc:sldMk cId="643454736" sldId="268"/>
        </pc:sldMkLst>
        <pc:spChg chg="mod">
          <ac:chgData name="Alberto Tizianel" userId="b07678eb-d031-43aa-b384-e0b55baa81bc" providerId="ADAL" clId="{1BEA58CB-BF64-4032-B36E-C9C1CF14B79D}" dt="2024-07-02T19:18:26.733" v="158" actId="20577"/>
          <ac:spMkLst>
            <pc:docMk/>
            <pc:sldMk cId="643454736" sldId="268"/>
            <ac:spMk id="4" creationId="{04CD6A42-77C9-CCC9-16B8-6D5860DB6E68}"/>
          </ac:spMkLst>
        </pc:spChg>
        <pc:picChg chg="del">
          <ac:chgData name="Alberto Tizianel" userId="b07678eb-d031-43aa-b384-e0b55baa81bc" providerId="ADAL" clId="{1BEA58CB-BF64-4032-B36E-C9C1CF14B79D}" dt="2024-07-02T19:17:47.307" v="112" actId="478"/>
          <ac:picMkLst>
            <pc:docMk/>
            <pc:sldMk cId="643454736" sldId="268"/>
            <ac:picMk id="6" creationId="{0B64DC13-8183-419F-B9BE-91D12F6A06C1}"/>
          </ac:picMkLst>
        </pc:picChg>
        <pc:picChg chg="add mod">
          <ac:chgData name="Alberto Tizianel" userId="b07678eb-d031-43aa-b384-e0b55baa81bc" providerId="ADAL" clId="{1BEA58CB-BF64-4032-B36E-C9C1CF14B79D}" dt="2024-07-02T19:17:56.026" v="118" actId="1076"/>
          <ac:picMkLst>
            <pc:docMk/>
            <pc:sldMk cId="643454736" sldId="268"/>
            <ac:picMk id="7" creationId="{DFB21446-E6E0-DF19-96E0-A91094285D0C}"/>
          </ac:picMkLst>
        </pc:picChg>
      </pc:sldChg>
      <pc:sldChg chg="addSp delSp modSp add mod">
        <pc:chgData name="Alberto Tizianel" userId="b07678eb-d031-43aa-b384-e0b55baa81bc" providerId="ADAL" clId="{1BEA58CB-BF64-4032-B36E-C9C1CF14B79D}" dt="2024-07-02T19:23:20.718" v="194" actId="20577"/>
        <pc:sldMkLst>
          <pc:docMk/>
          <pc:sldMk cId="3329422486" sldId="269"/>
        </pc:sldMkLst>
        <pc:spChg chg="mod">
          <ac:chgData name="Alberto Tizianel" userId="b07678eb-d031-43aa-b384-e0b55baa81bc" providerId="ADAL" clId="{1BEA58CB-BF64-4032-B36E-C9C1CF14B79D}" dt="2024-07-02T19:23:20.718" v="194" actId="20577"/>
          <ac:spMkLst>
            <pc:docMk/>
            <pc:sldMk cId="3329422486" sldId="269"/>
            <ac:spMk id="4" creationId="{04CD6A42-77C9-CCC9-16B8-6D5860DB6E68}"/>
          </ac:spMkLst>
        </pc:spChg>
        <pc:picChg chg="add del mod">
          <ac:chgData name="Alberto Tizianel" userId="b07678eb-d031-43aa-b384-e0b55baa81bc" providerId="ADAL" clId="{1BEA58CB-BF64-4032-B36E-C9C1CF14B79D}" dt="2024-07-02T19:23:00.277" v="165" actId="478"/>
          <ac:picMkLst>
            <pc:docMk/>
            <pc:sldMk cId="3329422486" sldId="269"/>
            <ac:picMk id="6" creationId="{18DAFC64-9ACA-DEA7-8952-F40CD49274EE}"/>
          </ac:picMkLst>
        </pc:picChg>
        <pc:picChg chg="del">
          <ac:chgData name="Alberto Tizianel" userId="b07678eb-d031-43aa-b384-e0b55baa81bc" providerId="ADAL" clId="{1BEA58CB-BF64-4032-B36E-C9C1CF14B79D}" dt="2024-07-02T19:21:10.972" v="160" actId="478"/>
          <ac:picMkLst>
            <pc:docMk/>
            <pc:sldMk cId="3329422486" sldId="269"/>
            <ac:picMk id="7" creationId="{DFB21446-E6E0-DF19-96E0-A91094285D0C}"/>
          </ac:picMkLst>
        </pc:picChg>
        <pc:picChg chg="add mod">
          <ac:chgData name="Alberto Tizianel" userId="b07678eb-d031-43aa-b384-e0b55baa81bc" providerId="ADAL" clId="{1BEA58CB-BF64-4032-B36E-C9C1CF14B79D}" dt="2024-07-02T19:23:11.559" v="169" actId="1076"/>
          <ac:picMkLst>
            <pc:docMk/>
            <pc:sldMk cId="3329422486" sldId="269"/>
            <ac:picMk id="9" creationId="{985C077B-7387-387E-E882-37555C49E478}"/>
          </ac:picMkLst>
        </pc:picChg>
      </pc:sldChg>
      <pc:sldChg chg="addSp delSp modSp add mod">
        <pc:chgData name="Alberto Tizianel" userId="b07678eb-d031-43aa-b384-e0b55baa81bc" providerId="ADAL" clId="{1BEA58CB-BF64-4032-B36E-C9C1CF14B79D}" dt="2024-07-03T18:27:54.437" v="700" actId="20577"/>
        <pc:sldMkLst>
          <pc:docMk/>
          <pc:sldMk cId="1942781499" sldId="270"/>
        </pc:sldMkLst>
        <pc:spChg chg="mod">
          <ac:chgData name="Alberto Tizianel" userId="b07678eb-d031-43aa-b384-e0b55baa81bc" providerId="ADAL" clId="{1BEA58CB-BF64-4032-B36E-C9C1CF14B79D}" dt="2024-07-03T18:27:54.437" v="700" actId="20577"/>
          <ac:spMkLst>
            <pc:docMk/>
            <pc:sldMk cId="1942781499" sldId="270"/>
            <ac:spMk id="4" creationId="{04CD6A42-77C9-CCC9-16B8-6D5860DB6E68}"/>
          </ac:spMkLst>
        </pc:spChg>
        <pc:spChg chg="add del mod">
          <ac:chgData name="Alberto Tizianel" userId="b07678eb-d031-43aa-b384-e0b55baa81bc" providerId="ADAL" clId="{1BEA58CB-BF64-4032-B36E-C9C1CF14B79D}" dt="2024-07-03T18:23:18.485" v="562" actId="478"/>
          <ac:spMkLst>
            <pc:docMk/>
            <pc:sldMk cId="1942781499" sldId="270"/>
            <ac:spMk id="7" creationId="{08CEA3F0-7BDD-AC5C-C270-FE35395F7F70}"/>
          </ac:spMkLst>
        </pc:spChg>
        <pc:spChg chg="add">
          <ac:chgData name="Alberto Tizianel" userId="b07678eb-d031-43aa-b384-e0b55baa81bc" providerId="ADAL" clId="{1BEA58CB-BF64-4032-B36E-C9C1CF14B79D}" dt="2024-07-03T18:24:43.418" v="570"/>
          <ac:spMkLst>
            <pc:docMk/>
            <pc:sldMk cId="1942781499" sldId="270"/>
            <ac:spMk id="8" creationId="{7B26405B-162E-0BE4-5880-4BDCB0BAE3E0}"/>
          </ac:spMkLst>
        </pc:spChg>
        <pc:picChg chg="add del mod">
          <ac:chgData name="Alberto Tizianel" userId="b07678eb-d031-43aa-b384-e0b55baa81bc" providerId="ADAL" clId="{1BEA58CB-BF64-4032-B36E-C9C1CF14B79D}" dt="2024-07-03T18:22:21.756" v="555" actId="478"/>
          <ac:picMkLst>
            <pc:docMk/>
            <pc:sldMk cId="1942781499" sldId="270"/>
            <ac:picMk id="3" creationId="{C4253453-25A2-9D1A-6D23-ED70288FD88B}"/>
          </ac:picMkLst>
        </pc:picChg>
        <pc:picChg chg="del">
          <ac:chgData name="Alberto Tizianel" userId="b07678eb-d031-43aa-b384-e0b55baa81bc" providerId="ADAL" clId="{1BEA58CB-BF64-4032-B36E-C9C1CF14B79D}" dt="2024-07-03T18:23:14.920" v="560" actId="478"/>
          <ac:picMkLst>
            <pc:docMk/>
            <pc:sldMk cId="1942781499" sldId="270"/>
            <ac:picMk id="5" creationId="{FE7C9950-2283-4C98-8368-4B0B6C1E3086}"/>
          </ac:picMkLst>
        </pc:picChg>
        <pc:picChg chg="del">
          <ac:chgData name="Alberto Tizianel" userId="b07678eb-d031-43aa-b384-e0b55baa81bc" providerId="ADAL" clId="{1BEA58CB-BF64-4032-B36E-C9C1CF14B79D}" dt="2024-07-03T18:20:54.741" v="550" actId="478"/>
          <ac:picMkLst>
            <pc:docMk/>
            <pc:sldMk cId="1942781499" sldId="270"/>
            <ac:picMk id="1026" creationId="{78E9DEF1-B33C-93AD-3934-33A8E35115D8}"/>
          </ac:picMkLst>
        </pc:picChg>
        <pc:picChg chg="add del mod">
          <ac:chgData name="Alberto Tizianel" userId="b07678eb-d031-43aa-b384-e0b55baa81bc" providerId="ADAL" clId="{1BEA58CB-BF64-4032-B36E-C9C1CF14B79D}" dt="2024-07-03T18:26:28.829" v="654" actId="478"/>
          <ac:picMkLst>
            <pc:docMk/>
            <pc:sldMk cId="1942781499" sldId="270"/>
            <ac:picMk id="1028" creationId="{1EE67273-8F18-6F2C-4C63-F4CCF567AA14}"/>
          </ac:picMkLst>
        </pc:picChg>
        <pc:picChg chg="add mod">
          <ac:chgData name="Alberto Tizianel" userId="b07678eb-d031-43aa-b384-e0b55baa81bc" providerId="ADAL" clId="{1BEA58CB-BF64-4032-B36E-C9C1CF14B79D}" dt="2024-07-03T18:26:34.721" v="657" actId="1076"/>
          <ac:picMkLst>
            <pc:docMk/>
            <pc:sldMk cId="1942781499" sldId="270"/>
            <ac:picMk id="1031" creationId="{5E21F8B8-3431-C677-02C0-A47750B3753A}"/>
          </ac:picMkLst>
        </pc:picChg>
      </pc:sldChg>
      <pc:sldChg chg="modSp add del mod modAnim">
        <pc:chgData name="Alberto Tizianel" userId="b07678eb-d031-43aa-b384-e0b55baa81bc" providerId="ADAL" clId="{1BEA58CB-BF64-4032-B36E-C9C1CF14B79D}" dt="2024-07-03T17:49:22.966" v="279" actId="2890"/>
        <pc:sldMkLst>
          <pc:docMk/>
          <pc:sldMk cId="4232529647" sldId="270"/>
        </pc:sldMkLst>
        <pc:spChg chg="mod">
          <ac:chgData name="Alberto Tizianel" userId="b07678eb-d031-43aa-b384-e0b55baa81bc" providerId="ADAL" clId="{1BEA58CB-BF64-4032-B36E-C9C1CF14B79D}" dt="2024-07-03T17:49:21.963" v="277" actId="1076"/>
          <ac:spMkLst>
            <pc:docMk/>
            <pc:sldMk cId="4232529647" sldId="270"/>
            <ac:spMk id="4" creationId="{04CD6A42-77C9-CCC9-16B8-6D5860DB6E68}"/>
          </ac:spMkLst>
        </pc:spChg>
      </pc:sldChg>
      <pc:sldChg chg="addSp delSp modSp add mod ord">
        <pc:chgData name="Alberto Tizianel" userId="b07678eb-d031-43aa-b384-e0b55baa81bc" providerId="ADAL" clId="{1BEA58CB-BF64-4032-B36E-C9C1CF14B79D}" dt="2024-07-03T19:16:36.530" v="1079" actId="20577"/>
        <pc:sldMkLst>
          <pc:docMk/>
          <pc:sldMk cId="457626327" sldId="271"/>
        </pc:sldMkLst>
        <pc:spChg chg="add del mod">
          <ac:chgData name="Alberto Tizianel" userId="b07678eb-d031-43aa-b384-e0b55baa81bc" providerId="ADAL" clId="{1BEA58CB-BF64-4032-B36E-C9C1CF14B79D}" dt="2024-07-03T18:44:26.762" v="795" actId="21"/>
          <ac:spMkLst>
            <pc:docMk/>
            <pc:sldMk cId="457626327" sldId="271"/>
            <ac:spMk id="3" creationId="{8E2F413A-5DFC-5FB4-262B-02CFE2CC3E9C}"/>
          </ac:spMkLst>
        </pc:spChg>
        <pc:spChg chg="add mod">
          <ac:chgData name="Alberto Tizianel" userId="b07678eb-d031-43aa-b384-e0b55baa81bc" providerId="ADAL" clId="{1BEA58CB-BF64-4032-B36E-C9C1CF14B79D}" dt="2024-07-03T19:16:36.530" v="1079" actId="20577"/>
          <ac:spMkLst>
            <pc:docMk/>
            <pc:sldMk cId="457626327" sldId="271"/>
            <ac:spMk id="4" creationId="{E8DEADD6-A1DA-D936-8933-E5A701B43DCD}"/>
          </ac:spMkLst>
        </pc:spChg>
        <pc:picChg chg="del">
          <ac:chgData name="Alberto Tizianel" userId="b07678eb-d031-43aa-b384-e0b55baa81bc" providerId="ADAL" clId="{1BEA58CB-BF64-4032-B36E-C9C1CF14B79D}" dt="2024-07-03T18:33:39.195" v="735" actId="478"/>
          <ac:picMkLst>
            <pc:docMk/>
            <pc:sldMk cId="457626327" sldId="271"/>
            <ac:picMk id="2050" creationId="{667EFCC9-D355-0AFB-996E-341EA4E16847}"/>
          </ac:picMkLst>
        </pc:picChg>
        <pc:picChg chg="add del mod">
          <ac:chgData name="Alberto Tizianel" userId="b07678eb-d031-43aa-b384-e0b55baa81bc" providerId="ADAL" clId="{1BEA58CB-BF64-4032-B36E-C9C1CF14B79D}" dt="2024-07-03T18:34:28.139" v="741" actId="478"/>
          <ac:picMkLst>
            <pc:docMk/>
            <pc:sldMk cId="457626327" sldId="271"/>
            <ac:picMk id="3074" creationId="{7857B2AC-0A5C-17C8-D578-858B5CD66F04}"/>
          </ac:picMkLst>
        </pc:picChg>
        <pc:picChg chg="add mod">
          <ac:chgData name="Alberto Tizianel" userId="b07678eb-d031-43aa-b384-e0b55baa81bc" providerId="ADAL" clId="{1BEA58CB-BF64-4032-B36E-C9C1CF14B79D}" dt="2024-07-03T18:34:38.956" v="748" actId="14100"/>
          <ac:picMkLst>
            <pc:docMk/>
            <pc:sldMk cId="457626327" sldId="271"/>
            <ac:picMk id="3076" creationId="{F5828ACA-E715-50AD-6C9F-E73AA9FF9758}"/>
          </ac:picMkLst>
        </pc:picChg>
      </pc:sldChg>
      <pc:sldChg chg="addSp delSp modSp add mod">
        <pc:chgData name="Alberto Tizianel" userId="b07678eb-d031-43aa-b384-e0b55baa81bc" providerId="ADAL" clId="{1BEA58CB-BF64-4032-B36E-C9C1CF14B79D}" dt="2024-07-03T19:29:19.793" v="1141" actId="20577"/>
        <pc:sldMkLst>
          <pc:docMk/>
          <pc:sldMk cId="1415441536" sldId="272"/>
        </pc:sldMkLst>
        <pc:spChg chg="add mod">
          <ac:chgData name="Alberto Tizianel" userId="b07678eb-d031-43aa-b384-e0b55baa81bc" providerId="ADAL" clId="{1BEA58CB-BF64-4032-B36E-C9C1CF14B79D}" dt="2024-07-03T19:29:19.793" v="1141" actId="20577"/>
          <ac:spMkLst>
            <pc:docMk/>
            <pc:sldMk cId="1415441536" sldId="272"/>
            <ac:spMk id="3" creationId="{8E2F413A-5DFC-5FB4-262B-02CFE2CC3E9C}"/>
          </ac:spMkLst>
        </pc:spChg>
        <pc:picChg chg="del">
          <ac:chgData name="Alberto Tizianel" userId="b07678eb-d031-43aa-b384-e0b55baa81bc" providerId="ADAL" clId="{1BEA58CB-BF64-4032-B36E-C9C1CF14B79D}" dt="2024-07-03T18:36:12.651" v="750" actId="478"/>
          <ac:picMkLst>
            <pc:docMk/>
            <pc:sldMk cId="1415441536" sldId="272"/>
            <ac:picMk id="3076" creationId="{F5828ACA-E715-50AD-6C9F-E73AA9FF9758}"/>
          </ac:picMkLst>
        </pc:picChg>
        <pc:picChg chg="add del mod">
          <ac:chgData name="Alberto Tizianel" userId="b07678eb-d031-43aa-b384-e0b55baa81bc" providerId="ADAL" clId="{1BEA58CB-BF64-4032-B36E-C9C1CF14B79D}" dt="2024-07-03T18:39:32.461" v="757" actId="478"/>
          <ac:picMkLst>
            <pc:docMk/>
            <pc:sldMk cId="1415441536" sldId="272"/>
            <ac:picMk id="4098" creationId="{202E722E-85F4-B23F-4D3C-8AEFE6405C76}"/>
          </ac:picMkLst>
        </pc:picChg>
        <pc:picChg chg="add mod">
          <ac:chgData name="Alberto Tizianel" userId="b07678eb-d031-43aa-b384-e0b55baa81bc" providerId="ADAL" clId="{1BEA58CB-BF64-4032-B36E-C9C1CF14B79D}" dt="2024-07-03T18:39:44.770" v="764" actId="1076"/>
          <ac:picMkLst>
            <pc:docMk/>
            <pc:sldMk cId="1415441536" sldId="272"/>
            <ac:picMk id="4100" creationId="{54555FDF-17F7-DE4E-399A-4B54599C4E9D}"/>
          </ac:picMkLst>
        </pc:picChg>
      </pc:sldChg>
      <pc:sldChg chg="addSp delSp modSp add mod">
        <pc:chgData name="Alberto Tizianel" userId="b07678eb-d031-43aa-b384-e0b55baa81bc" providerId="ADAL" clId="{1BEA58CB-BF64-4032-B36E-C9C1CF14B79D}" dt="2024-07-03T19:35:29.446" v="1148" actId="1076"/>
        <pc:sldMkLst>
          <pc:docMk/>
          <pc:sldMk cId="3598197909" sldId="273"/>
        </pc:sldMkLst>
        <pc:spChg chg="del mod">
          <ac:chgData name="Alberto Tizianel" userId="b07678eb-d031-43aa-b384-e0b55baa81bc" providerId="ADAL" clId="{1BEA58CB-BF64-4032-B36E-C9C1CF14B79D}" dt="2024-07-03T19:35:25.274" v="1145" actId="478"/>
          <ac:spMkLst>
            <pc:docMk/>
            <pc:sldMk cId="3598197909" sldId="273"/>
            <ac:spMk id="4" creationId="{E8DEADD6-A1DA-D936-8933-E5A701B43DCD}"/>
          </ac:spMkLst>
        </pc:spChg>
        <pc:picChg chg="del">
          <ac:chgData name="Alberto Tizianel" userId="b07678eb-d031-43aa-b384-e0b55baa81bc" providerId="ADAL" clId="{1BEA58CB-BF64-4032-B36E-C9C1CF14B79D}" dt="2024-07-03T19:35:22.905" v="1143" actId="478"/>
          <ac:picMkLst>
            <pc:docMk/>
            <pc:sldMk cId="3598197909" sldId="273"/>
            <ac:picMk id="3076" creationId="{F5828ACA-E715-50AD-6C9F-E73AA9FF9758}"/>
          </ac:picMkLst>
        </pc:picChg>
        <pc:picChg chg="add mod">
          <ac:chgData name="Alberto Tizianel" userId="b07678eb-d031-43aa-b384-e0b55baa81bc" providerId="ADAL" clId="{1BEA58CB-BF64-4032-B36E-C9C1CF14B79D}" dt="2024-07-03T19:35:29.446" v="1148" actId="1076"/>
          <ac:picMkLst>
            <pc:docMk/>
            <pc:sldMk cId="3598197909" sldId="273"/>
            <ac:picMk id="5122" creationId="{225E923F-D7EC-1BA4-A422-FA272120E3D5}"/>
          </ac:picMkLst>
        </pc:picChg>
      </pc:sldChg>
      <pc:sldChg chg="addSp delSp modSp add mod">
        <pc:chgData name="Alberto Tizianel" userId="b07678eb-d031-43aa-b384-e0b55baa81bc" providerId="ADAL" clId="{1BEA58CB-BF64-4032-B36E-C9C1CF14B79D}" dt="2024-07-03T19:46:29.964" v="1266" actId="20577"/>
        <pc:sldMkLst>
          <pc:docMk/>
          <pc:sldMk cId="2647908603" sldId="274"/>
        </pc:sldMkLst>
        <pc:spChg chg="mod">
          <ac:chgData name="Alberto Tizianel" userId="b07678eb-d031-43aa-b384-e0b55baa81bc" providerId="ADAL" clId="{1BEA58CB-BF64-4032-B36E-C9C1CF14B79D}" dt="2024-07-03T19:46:29.964" v="1266" actId="20577"/>
          <ac:spMkLst>
            <pc:docMk/>
            <pc:sldMk cId="2647908603" sldId="274"/>
            <ac:spMk id="2" creationId="{CF6B9BA4-B235-A028-EE43-32FB63BC5BC8}"/>
          </ac:spMkLst>
        </pc:spChg>
        <pc:spChg chg="add mod">
          <ac:chgData name="Alberto Tizianel" userId="b07678eb-d031-43aa-b384-e0b55baa81bc" providerId="ADAL" clId="{1BEA58CB-BF64-4032-B36E-C9C1CF14B79D}" dt="2024-07-03T19:44:56.075" v="1216" actId="1076"/>
          <ac:spMkLst>
            <pc:docMk/>
            <pc:sldMk cId="2647908603" sldId="274"/>
            <ac:spMk id="10" creationId="{87058616-7C43-A4BE-0F5F-D8ADCCD966E9}"/>
          </ac:spMkLst>
        </pc:spChg>
        <pc:picChg chg="add mod">
          <ac:chgData name="Alberto Tizianel" userId="b07678eb-d031-43aa-b384-e0b55baa81bc" providerId="ADAL" clId="{1BEA58CB-BF64-4032-B36E-C9C1CF14B79D}" dt="2024-07-03T19:42:59.905" v="1193" actId="1076"/>
          <ac:picMkLst>
            <pc:docMk/>
            <pc:sldMk cId="2647908603" sldId="274"/>
            <ac:picMk id="4" creationId="{00631159-FFAE-B331-6A82-1F155F8EC0A4}"/>
          </ac:picMkLst>
        </pc:picChg>
        <pc:picChg chg="add mod">
          <ac:chgData name="Alberto Tizianel" userId="b07678eb-d031-43aa-b384-e0b55baa81bc" providerId="ADAL" clId="{1BEA58CB-BF64-4032-B36E-C9C1CF14B79D}" dt="2024-07-03T19:43:01.468" v="1194" actId="1076"/>
          <ac:picMkLst>
            <pc:docMk/>
            <pc:sldMk cId="2647908603" sldId="274"/>
            <ac:picMk id="6" creationId="{F9D36689-03AC-F7DF-A4DA-2E7D152C8CE9}"/>
          </ac:picMkLst>
        </pc:picChg>
        <pc:picChg chg="add mod">
          <ac:chgData name="Alberto Tizianel" userId="b07678eb-d031-43aa-b384-e0b55baa81bc" providerId="ADAL" clId="{1BEA58CB-BF64-4032-B36E-C9C1CF14B79D}" dt="2024-07-03T19:43:07.800" v="1197" actId="1076"/>
          <ac:picMkLst>
            <pc:docMk/>
            <pc:sldMk cId="2647908603" sldId="274"/>
            <ac:picMk id="8" creationId="{91DD0C72-7ADE-7C2B-4E88-9ED32D15E94A}"/>
          </ac:picMkLst>
        </pc:picChg>
        <pc:picChg chg="add mod">
          <ac:chgData name="Alberto Tizianel" userId="b07678eb-d031-43aa-b384-e0b55baa81bc" providerId="ADAL" clId="{1BEA58CB-BF64-4032-B36E-C9C1CF14B79D}" dt="2024-07-03T19:43:10.791" v="1198" actId="1076"/>
          <ac:picMkLst>
            <pc:docMk/>
            <pc:sldMk cId="2647908603" sldId="274"/>
            <ac:picMk id="9" creationId="{56D01046-E5B8-7FCD-10B5-F266DD0D18DC}"/>
          </ac:picMkLst>
        </pc:picChg>
        <pc:picChg chg="del">
          <ac:chgData name="Alberto Tizianel" userId="b07678eb-d031-43aa-b384-e0b55baa81bc" providerId="ADAL" clId="{1BEA58CB-BF64-4032-B36E-C9C1CF14B79D}" dt="2024-07-03T19:36:43.634" v="1176" actId="478"/>
          <ac:picMkLst>
            <pc:docMk/>
            <pc:sldMk cId="2647908603" sldId="274"/>
            <ac:picMk id="5122" creationId="{225E923F-D7EC-1BA4-A422-FA272120E3D5}"/>
          </ac:picMkLst>
        </pc:picChg>
      </pc:sldChg>
      <pc:sldChg chg="addSp delSp modSp add mod ord">
        <pc:chgData name="Alberto Tizianel" userId="b07678eb-d031-43aa-b384-e0b55baa81bc" providerId="ADAL" clId="{1BEA58CB-BF64-4032-B36E-C9C1CF14B79D}" dt="2024-07-04T08:04:12.521" v="1545"/>
        <pc:sldMkLst>
          <pc:docMk/>
          <pc:sldMk cId="2111226964" sldId="275"/>
        </pc:sldMkLst>
        <pc:spChg chg="del">
          <ac:chgData name="Alberto Tizianel" userId="b07678eb-d031-43aa-b384-e0b55baa81bc" providerId="ADAL" clId="{1BEA58CB-BF64-4032-B36E-C9C1CF14B79D}" dt="2024-07-04T08:03:33.241" v="1526" actId="478"/>
          <ac:spMkLst>
            <pc:docMk/>
            <pc:sldMk cId="2111226964" sldId="275"/>
            <ac:spMk id="2" creationId="{CF6B9BA4-B235-A028-EE43-32FB63BC5BC8}"/>
          </ac:spMkLst>
        </pc:spChg>
        <pc:spChg chg="add del mod">
          <ac:chgData name="Alberto Tizianel" userId="b07678eb-d031-43aa-b384-e0b55baa81bc" providerId="ADAL" clId="{1BEA58CB-BF64-4032-B36E-C9C1CF14B79D}" dt="2024-07-04T08:03:42.487" v="1530" actId="478"/>
          <ac:spMkLst>
            <pc:docMk/>
            <pc:sldMk cId="2111226964" sldId="275"/>
            <ac:spMk id="3" creationId="{77B8529F-652C-B94B-91A7-43EF75F5A0BB}"/>
          </ac:spMkLst>
        </pc:spChg>
        <pc:spChg chg="add mod">
          <ac:chgData name="Alberto Tizianel" userId="b07678eb-d031-43aa-b384-e0b55baa81bc" providerId="ADAL" clId="{1BEA58CB-BF64-4032-B36E-C9C1CF14B79D}" dt="2024-07-04T08:04:09.058" v="1543" actId="1076"/>
          <ac:spMkLst>
            <pc:docMk/>
            <pc:sldMk cId="2111226964" sldId="275"/>
            <ac:spMk id="6" creationId="{97EEB5C8-F788-1B65-C7B3-9E8D4E7DCBDF}"/>
          </ac:spMkLst>
        </pc:spChg>
        <pc:spChg chg="add del mod">
          <ac:chgData name="Alberto Tizianel" userId="b07678eb-d031-43aa-b384-e0b55baa81bc" providerId="ADAL" clId="{1BEA58CB-BF64-4032-B36E-C9C1CF14B79D}" dt="2024-07-04T08:03:42.487" v="1530" actId="478"/>
          <ac:spMkLst>
            <pc:docMk/>
            <pc:sldMk cId="2111226964" sldId="275"/>
            <ac:spMk id="7" creationId="{34CC5499-EEBE-C5AB-45CF-FA0125832B37}"/>
          </ac:spMkLst>
        </pc:spChg>
        <pc:picChg chg="del">
          <ac:chgData name="Alberto Tizianel" userId="b07678eb-d031-43aa-b384-e0b55baa81bc" providerId="ADAL" clId="{1BEA58CB-BF64-4032-B36E-C9C1CF14B79D}" dt="2024-07-03T19:44:59" v="1217" actId="478"/>
          <ac:picMkLst>
            <pc:docMk/>
            <pc:sldMk cId="2111226964" sldId="275"/>
            <ac:picMk id="4" creationId="{00631159-FFAE-B331-6A82-1F155F8EC0A4}"/>
          </ac:picMkLst>
        </pc:picChg>
        <pc:picChg chg="add del mod">
          <ac:chgData name="Alberto Tizianel" userId="b07678eb-d031-43aa-b384-e0b55baa81bc" providerId="ADAL" clId="{1BEA58CB-BF64-4032-B36E-C9C1CF14B79D}" dt="2024-07-04T08:03:42.487" v="1530" actId="478"/>
          <ac:picMkLst>
            <pc:docMk/>
            <pc:sldMk cId="2111226964" sldId="275"/>
            <ac:picMk id="5" creationId="{8FB915D4-6218-6E9A-9622-E98781279DA8}"/>
          </ac:picMkLst>
        </pc:picChg>
        <pc:picChg chg="del">
          <ac:chgData name="Alberto Tizianel" userId="b07678eb-d031-43aa-b384-e0b55baa81bc" providerId="ADAL" clId="{1BEA58CB-BF64-4032-B36E-C9C1CF14B79D}" dt="2024-07-03T19:44:59.412" v="1218" actId="478"/>
          <ac:picMkLst>
            <pc:docMk/>
            <pc:sldMk cId="2111226964" sldId="275"/>
            <ac:picMk id="6" creationId="{F9D36689-03AC-F7DF-A4DA-2E7D152C8CE9}"/>
          </ac:picMkLst>
        </pc:picChg>
        <pc:picChg chg="del">
          <ac:chgData name="Alberto Tizianel" userId="b07678eb-d031-43aa-b384-e0b55baa81bc" providerId="ADAL" clId="{1BEA58CB-BF64-4032-B36E-C9C1CF14B79D}" dt="2024-07-03T19:44:59.913" v="1219" actId="478"/>
          <ac:picMkLst>
            <pc:docMk/>
            <pc:sldMk cId="2111226964" sldId="275"/>
            <ac:picMk id="8" creationId="{91DD0C72-7ADE-7C2B-4E88-9ED32D15E94A}"/>
          </ac:picMkLst>
        </pc:picChg>
        <pc:picChg chg="del mod">
          <ac:chgData name="Alberto Tizianel" userId="b07678eb-d031-43aa-b384-e0b55baa81bc" providerId="ADAL" clId="{1BEA58CB-BF64-4032-B36E-C9C1CF14B79D}" dt="2024-07-04T08:03:42.487" v="1530" actId="478"/>
          <ac:picMkLst>
            <pc:docMk/>
            <pc:sldMk cId="2111226964" sldId="275"/>
            <ac:picMk id="9" creationId="{56D01046-E5B8-7FCD-10B5-F266DD0D18DC}"/>
          </ac:picMkLst>
        </pc:picChg>
        <pc:picChg chg="add del mod">
          <ac:chgData name="Alberto Tizianel" userId="b07678eb-d031-43aa-b384-e0b55baa81bc" providerId="ADAL" clId="{1BEA58CB-BF64-4032-B36E-C9C1CF14B79D}" dt="2024-07-04T08:03:38.798" v="1527" actId="478"/>
          <ac:picMkLst>
            <pc:docMk/>
            <pc:sldMk cId="2111226964" sldId="275"/>
            <ac:picMk id="11" creationId="{993C6C41-CDBF-5B3B-B3C3-24D1D103E822}"/>
          </ac:picMkLst>
        </pc:picChg>
      </pc:sldChg>
      <pc:sldChg chg="addSp delSp modSp add mod">
        <pc:chgData name="Alberto Tizianel" userId="b07678eb-d031-43aa-b384-e0b55baa81bc" providerId="ADAL" clId="{1BEA58CB-BF64-4032-B36E-C9C1CF14B79D}" dt="2024-07-03T20:08:27.897" v="1289" actId="1076"/>
        <pc:sldMkLst>
          <pc:docMk/>
          <pc:sldMk cId="3336862989" sldId="276"/>
        </pc:sldMkLst>
        <pc:spChg chg="mod">
          <ac:chgData name="Alberto Tizianel" userId="b07678eb-d031-43aa-b384-e0b55baa81bc" providerId="ADAL" clId="{1BEA58CB-BF64-4032-B36E-C9C1CF14B79D}" dt="2024-07-03T19:46:59.023" v="1278" actId="20577"/>
          <ac:spMkLst>
            <pc:docMk/>
            <pc:sldMk cId="3336862989" sldId="276"/>
            <ac:spMk id="2" creationId="{CF6B9BA4-B235-A028-EE43-32FB63BC5BC8}"/>
          </ac:spMkLst>
        </pc:spChg>
        <pc:spChg chg="del mod">
          <ac:chgData name="Alberto Tizianel" userId="b07678eb-d031-43aa-b384-e0b55baa81bc" providerId="ADAL" clId="{1BEA58CB-BF64-4032-B36E-C9C1CF14B79D}" dt="2024-07-03T19:50:14.597" v="1285" actId="478"/>
          <ac:spMkLst>
            <pc:docMk/>
            <pc:sldMk cId="3336862989" sldId="276"/>
            <ac:spMk id="10" creationId="{87058616-7C43-A4BE-0F5F-D8ADCCD966E9}"/>
          </ac:spMkLst>
        </pc:spChg>
        <pc:picChg chg="del">
          <ac:chgData name="Alberto Tizianel" userId="b07678eb-d031-43aa-b384-e0b55baa81bc" providerId="ADAL" clId="{1BEA58CB-BF64-4032-B36E-C9C1CF14B79D}" dt="2024-07-03T19:50:10.247" v="1280" actId="478"/>
          <ac:picMkLst>
            <pc:docMk/>
            <pc:sldMk cId="3336862989" sldId="276"/>
            <ac:picMk id="4" creationId="{00631159-FFAE-B331-6A82-1F155F8EC0A4}"/>
          </ac:picMkLst>
        </pc:picChg>
        <pc:picChg chg="add mod">
          <ac:chgData name="Alberto Tizianel" userId="b07678eb-d031-43aa-b384-e0b55baa81bc" providerId="ADAL" clId="{1BEA58CB-BF64-4032-B36E-C9C1CF14B79D}" dt="2024-07-03T20:08:27.897" v="1289" actId="1076"/>
          <ac:picMkLst>
            <pc:docMk/>
            <pc:sldMk cId="3336862989" sldId="276"/>
            <ac:picMk id="5" creationId="{54ABC3F3-A289-707F-9988-CB5D772DDD76}"/>
          </ac:picMkLst>
        </pc:picChg>
        <pc:picChg chg="del">
          <ac:chgData name="Alberto Tizianel" userId="b07678eb-d031-43aa-b384-e0b55baa81bc" providerId="ADAL" clId="{1BEA58CB-BF64-4032-B36E-C9C1CF14B79D}" dt="2024-07-03T19:50:10.619" v="1281" actId="478"/>
          <ac:picMkLst>
            <pc:docMk/>
            <pc:sldMk cId="3336862989" sldId="276"/>
            <ac:picMk id="6" creationId="{F9D36689-03AC-F7DF-A4DA-2E7D152C8CE9}"/>
          </ac:picMkLst>
        </pc:picChg>
        <pc:picChg chg="del">
          <ac:chgData name="Alberto Tizianel" userId="b07678eb-d031-43aa-b384-e0b55baa81bc" providerId="ADAL" clId="{1BEA58CB-BF64-4032-B36E-C9C1CF14B79D}" dt="2024-07-03T19:50:11.038" v="1282" actId="478"/>
          <ac:picMkLst>
            <pc:docMk/>
            <pc:sldMk cId="3336862989" sldId="276"/>
            <ac:picMk id="8" creationId="{91DD0C72-7ADE-7C2B-4E88-9ED32D15E94A}"/>
          </ac:picMkLst>
        </pc:picChg>
        <pc:picChg chg="del">
          <ac:chgData name="Alberto Tizianel" userId="b07678eb-d031-43aa-b384-e0b55baa81bc" providerId="ADAL" clId="{1BEA58CB-BF64-4032-B36E-C9C1CF14B79D}" dt="2024-07-03T19:50:12.715" v="1283" actId="478"/>
          <ac:picMkLst>
            <pc:docMk/>
            <pc:sldMk cId="3336862989" sldId="276"/>
            <ac:picMk id="9" creationId="{56D01046-E5B8-7FCD-10B5-F266DD0D18DC}"/>
          </ac:picMkLst>
        </pc:picChg>
      </pc:sldChg>
      <pc:sldChg chg="addSp delSp modSp add mod">
        <pc:chgData name="Alberto Tizianel" userId="b07678eb-d031-43aa-b384-e0b55baa81bc" providerId="ADAL" clId="{1BEA58CB-BF64-4032-B36E-C9C1CF14B79D}" dt="2024-07-03T20:09:04.282" v="1295" actId="1076"/>
        <pc:sldMkLst>
          <pc:docMk/>
          <pc:sldMk cId="2518154297" sldId="277"/>
        </pc:sldMkLst>
        <pc:picChg chg="add mod">
          <ac:chgData name="Alberto Tizianel" userId="b07678eb-d031-43aa-b384-e0b55baa81bc" providerId="ADAL" clId="{1BEA58CB-BF64-4032-B36E-C9C1CF14B79D}" dt="2024-07-03T20:09:04.282" v="1295" actId="1076"/>
          <ac:picMkLst>
            <pc:docMk/>
            <pc:sldMk cId="2518154297" sldId="277"/>
            <ac:picMk id="4" creationId="{C3381CAE-0BE8-2134-AB4F-DDA669DFCCD2}"/>
          </ac:picMkLst>
        </pc:picChg>
        <pc:picChg chg="del">
          <ac:chgData name="Alberto Tizianel" userId="b07678eb-d031-43aa-b384-e0b55baa81bc" providerId="ADAL" clId="{1BEA58CB-BF64-4032-B36E-C9C1CF14B79D}" dt="2024-07-03T20:08:48.857" v="1291" actId="478"/>
          <ac:picMkLst>
            <pc:docMk/>
            <pc:sldMk cId="2518154297" sldId="277"/>
            <ac:picMk id="5" creationId="{54ABC3F3-A289-707F-9988-CB5D772DDD76}"/>
          </ac:picMkLst>
        </pc:picChg>
      </pc:sldChg>
      <pc:sldChg chg="addSp delSp modSp add mod ord delAnim">
        <pc:chgData name="Alberto Tizianel" userId="b07678eb-d031-43aa-b384-e0b55baa81bc" providerId="ADAL" clId="{1BEA58CB-BF64-4032-B36E-C9C1CF14B79D}" dt="2024-07-04T08:09:13.959" v="1554" actId="20577"/>
        <pc:sldMkLst>
          <pc:docMk/>
          <pc:sldMk cId="3834730164" sldId="278"/>
        </pc:sldMkLst>
        <pc:spChg chg="mod">
          <ac:chgData name="Alberto Tizianel" userId="b07678eb-d031-43aa-b384-e0b55baa81bc" providerId="ADAL" clId="{1BEA58CB-BF64-4032-B36E-C9C1CF14B79D}" dt="2024-07-03T20:13:26.298" v="1351" actId="20577"/>
          <ac:spMkLst>
            <pc:docMk/>
            <pc:sldMk cId="3834730164" sldId="278"/>
            <ac:spMk id="2" creationId="{E9816816-A12A-8446-544C-58791E629B6B}"/>
          </ac:spMkLst>
        </pc:spChg>
        <pc:spChg chg="del">
          <ac:chgData name="Alberto Tizianel" userId="b07678eb-d031-43aa-b384-e0b55baa81bc" providerId="ADAL" clId="{1BEA58CB-BF64-4032-B36E-C9C1CF14B79D}" dt="2024-07-03T20:13:33.857" v="1353" actId="478"/>
          <ac:spMkLst>
            <pc:docMk/>
            <pc:sldMk cId="3834730164" sldId="278"/>
            <ac:spMk id="4" creationId="{04CD6A42-77C9-CCC9-16B8-6D5860DB6E68}"/>
          </ac:spMkLst>
        </pc:spChg>
        <pc:spChg chg="add del mod">
          <ac:chgData name="Alberto Tizianel" userId="b07678eb-d031-43aa-b384-e0b55baa81bc" providerId="ADAL" clId="{1BEA58CB-BF64-4032-B36E-C9C1CF14B79D}" dt="2024-07-03T20:13:34.644" v="1354" actId="478"/>
          <ac:spMkLst>
            <pc:docMk/>
            <pc:sldMk cId="3834730164" sldId="278"/>
            <ac:spMk id="6" creationId="{B9BE401A-ED84-D457-AE0D-AF65CCCCD30B}"/>
          </ac:spMkLst>
        </pc:spChg>
        <pc:spChg chg="add del mod">
          <ac:chgData name="Alberto Tizianel" userId="b07678eb-d031-43aa-b384-e0b55baa81bc" providerId="ADAL" clId="{1BEA58CB-BF64-4032-B36E-C9C1CF14B79D}" dt="2024-07-03T20:13:35.490" v="1355" actId="478"/>
          <ac:spMkLst>
            <pc:docMk/>
            <pc:sldMk cId="3834730164" sldId="278"/>
            <ac:spMk id="8" creationId="{D2AF0462-0788-4E4C-AB0B-EDC7CD23D065}"/>
          </ac:spMkLst>
        </pc:spChg>
        <pc:spChg chg="add del mod">
          <ac:chgData name="Alberto Tizianel" userId="b07678eb-d031-43aa-b384-e0b55baa81bc" providerId="ADAL" clId="{1BEA58CB-BF64-4032-B36E-C9C1CF14B79D}" dt="2024-07-03T20:14:36.509" v="1366" actId="478"/>
          <ac:spMkLst>
            <pc:docMk/>
            <pc:sldMk cId="3834730164" sldId="278"/>
            <ac:spMk id="10" creationId="{51BB5509-1467-B589-ADB7-7DF8593A0775}"/>
          </ac:spMkLst>
        </pc:spChg>
        <pc:spChg chg="add mod">
          <ac:chgData name="Alberto Tizianel" userId="b07678eb-d031-43aa-b384-e0b55baa81bc" providerId="ADAL" clId="{1BEA58CB-BF64-4032-B36E-C9C1CF14B79D}" dt="2024-07-04T08:09:13.959" v="1554" actId="20577"/>
          <ac:spMkLst>
            <pc:docMk/>
            <pc:sldMk cId="3834730164" sldId="278"/>
            <ac:spMk id="12" creationId="{FEC50830-D299-F57B-6B30-E2222855540C}"/>
          </ac:spMkLst>
        </pc:spChg>
        <pc:picChg chg="del">
          <ac:chgData name="Alberto Tizianel" userId="b07678eb-d031-43aa-b384-e0b55baa81bc" providerId="ADAL" clId="{1BEA58CB-BF64-4032-B36E-C9C1CF14B79D}" dt="2024-07-03T20:13:31.779" v="1352" actId="478"/>
          <ac:picMkLst>
            <pc:docMk/>
            <pc:sldMk cId="3834730164" sldId="278"/>
            <ac:picMk id="5" creationId="{FE7C9950-2283-4C98-8368-4B0B6C1E3086}"/>
          </ac:picMkLst>
        </pc:picChg>
        <pc:picChg chg="del">
          <ac:chgData name="Alberto Tizianel" userId="b07678eb-d031-43aa-b384-e0b55baa81bc" providerId="ADAL" clId="{1BEA58CB-BF64-4032-B36E-C9C1CF14B79D}" dt="2024-07-03T20:13:36.831" v="1356" actId="478"/>
          <ac:picMkLst>
            <pc:docMk/>
            <pc:sldMk cId="3834730164" sldId="278"/>
            <ac:picMk id="1026" creationId="{78E9DEF1-B33C-93AD-3934-33A8E35115D8}"/>
          </ac:picMkLst>
        </pc:picChg>
      </pc:sldChg>
      <pc:sldChg chg="delSp modSp add mod">
        <pc:chgData name="Alberto Tizianel" userId="b07678eb-d031-43aa-b384-e0b55baa81bc" providerId="ADAL" clId="{1BEA58CB-BF64-4032-B36E-C9C1CF14B79D}" dt="2024-07-04T08:09:02.352" v="1546" actId="33524"/>
        <pc:sldMkLst>
          <pc:docMk/>
          <pc:sldMk cId="1422056775" sldId="279"/>
        </pc:sldMkLst>
        <pc:spChg chg="mod">
          <ac:chgData name="Alberto Tizianel" userId="b07678eb-d031-43aa-b384-e0b55baa81bc" providerId="ADAL" clId="{1BEA58CB-BF64-4032-B36E-C9C1CF14B79D}" dt="2024-07-03T20:14:32.832" v="1365" actId="20577"/>
          <ac:spMkLst>
            <pc:docMk/>
            <pc:sldMk cId="1422056775" sldId="279"/>
            <ac:spMk id="2" creationId="{E9816816-A12A-8446-544C-58791E629B6B}"/>
          </ac:spMkLst>
        </pc:spChg>
        <pc:spChg chg="mod">
          <ac:chgData name="Alberto Tizianel" userId="b07678eb-d031-43aa-b384-e0b55baa81bc" providerId="ADAL" clId="{1BEA58CB-BF64-4032-B36E-C9C1CF14B79D}" dt="2024-07-04T08:09:02.352" v="1546" actId="33524"/>
          <ac:spMkLst>
            <pc:docMk/>
            <pc:sldMk cId="1422056775" sldId="279"/>
            <ac:spMk id="10" creationId="{51BB5509-1467-B589-ADB7-7DF8593A0775}"/>
          </ac:spMkLst>
        </pc:spChg>
        <pc:spChg chg="del">
          <ac:chgData name="Alberto Tizianel" userId="b07678eb-d031-43aa-b384-e0b55baa81bc" providerId="ADAL" clId="{1BEA58CB-BF64-4032-B36E-C9C1CF14B79D}" dt="2024-07-03T20:15:37.908" v="1385" actId="478"/>
          <ac:spMkLst>
            <pc:docMk/>
            <pc:sldMk cId="1422056775" sldId="279"/>
            <ac:spMk id="12" creationId="{FEC50830-D299-F57B-6B30-E2222855540C}"/>
          </ac:spMkLst>
        </pc:spChg>
      </pc:sldChg>
      <pc:sldChg chg="add">
        <pc:chgData name="Alberto Tizianel" userId="b07678eb-d031-43aa-b384-e0b55baa81bc" providerId="ADAL" clId="{1BEA58CB-BF64-4032-B36E-C9C1CF14B79D}" dt="2024-07-04T08:03:21.388" v="1525" actId="2890"/>
        <pc:sldMkLst>
          <pc:docMk/>
          <pc:sldMk cId="3316961179" sldId="280"/>
        </pc:sldMkLst>
      </pc:sldChg>
      <pc:sldChg chg="del">
        <pc:chgData name="Alberto Tizianel" userId="b07678eb-d031-43aa-b384-e0b55baa81bc" providerId="ADAL" clId="{1BEA58CB-BF64-4032-B36E-C9C1CF14B79D}" dt="2024-07-02T18:33:53.326" v="13" actId="47"/>
        <pc:sldMkLst>
          <pc:docMk/>
          <pc:sldMk cId="1811665972" sldId="1524"/>
        </pc:sldMkLst>
      </pc:sldChg>
      <pc:sldChg chg="del">
        <pc:chgData name="Alberto Tizianel" userId="b07678eb-d031-43aa-b384-e0b55baa81bc" providerId="ADAL" clId="{1BEA58CB-BF64-4032-B36E-C9C1CF14B79D}" dt="2024-07-02T18:33:53.326" v="13" actId="47"/>
        <pc:sldMkLst>
          <pc:docMk/>
          <pc:sldMk cId="1789865309" sldId="1531"/>
        </pc:sldMkLst>
      </pc:sldChg>
      <pc:sldChg chg="del">
        <pc:chgData name="Alberto Tizianel" userId="b07678eb-d031-43aa-b384-e0b55baa81bc" providerId="ADAL" clId="{1BEA58CB-BF64-4032-B36E-C9C1CF14B79D}" dt="2024-07-02T18:33:53.326" v="13" actId="47"/>
        <pc:sldMkLst>
          <pc:docMk/>
          <pc:sldMk cId="3957722359" sldId="1660"/>
        </pc:sldMkLst>
      </pc:sldChg>
      <pc:sldChg chg="del">
        <pc:chgData name="Alberto Tizianel" userId="b07678eb-d031-43aa-b384-e0b55baa81bc" providerId="ADAL" clId="{1BEA58CB-BF64-4032-B36E-C9C1CF14B79D}" dt="2024-07-02T18:33:53.326" v="13" actId="47"/>
        <pc:sldMkLst>
          <pc:docMk/>
          <pc:sldMk cId="1793706927" sldId="1670"/>
        </pc:sldMkLst>
      </pc:sldChg>
      <pc:sldChg chg="del">
        <pc:chgData name="Alberto Tizianel" userId="b07678eb-d031-43aa-b384-e0b55baa81bc" providerId="ADAL" clId="{1BEA58CB-BF64-4032-B36E-C9C1CF14B79D}" dt="2024-07-02T18:33:53.326" v="13" actId="47"/>
        <pc:sldMkLst>
          <pc:docMk/>
          <pc:sldMk cId="1490695021" sldId="1716"/>
        </pc:sldMkLst>
      </pc:sldChg>
      <pc:sldChg chg="del">
        <pc:chgData name="Alberto Tizianel" userId="b07678eb-d031-43aa-b384-e0b55baa81bc" providerId="ADAL" clId="{1BEA58CB-BF64-4032-B36E-C9C1CF14B79D}" dt="2024-07-02T18:33:53.326" v="13" actId="47"/>
        <pc:sldMkLst>
          <pc:docMk/>
          <pc:sldMk cId="4107298689" sldId="1941"/>
        </pc:sldMkLst>
      </pc:sldChg>
      <pc:sldChg chg="del">
        <pc:chgData name="Alberto Tizianel" userId="b07678eb-d031-43aa-b384-e0b55baa81bc" providerId="ADAL" clId="{1BEA58CB-BF64-4032-B36E-C9C1CF14B79D}" dt="2024-07-02T18:33:53.326" v="13" actId="47"/>
        <pc:sldMkLst>
          <pc:docMk/>
          <pc:sldMk cId="458529531" sldId="1995"/>
        </pc:sldMkLst>
      </pc:sldChg>
      <pc:sldChg chg="del">
        <pc:chgData name="Alberto Tizianel" userId="b07678eb-d031-43aa-b384-e0b55baa81bc" providerId="ADAL" clId="{1BEA58CB-BF64-4032-B36E-C9C1CF14B79D}" dt="2024-07-02T18:33:53.326" v="13" actId="47"/>
        <pc:sldMkLst>
          <pc:docMk/>
          <pc:sldMk cId="1122963436" sldId="2046"/>
        </pc:sldMkLst>
      </pc:sldChg>
      <pc:sldChg chg="del">
        <pc:chgData name="Alberto Tizianel" userId="b07678eb-d031-43aa-b384-e0b55baa81bc" providerId="ADAL" clId="{1BEA58CB-BF64-4032-B36E-C9C1CF14B79D}" dt="2024-07-02T18:42:53.533" v="24" actId="34807"/>
        <pc:sldMkLst>
          <pc:docMk/>
          <pc:sldMk cId="4178565498" sldId="2051"/>
        </pc:sldMkLst>
      </pc:sldChg>
      <pc:sldChg chg="del">
        <pc:chgData name="Alberto Tizianel" userId="b07678eb-d031-43aa-b384-e0b55baa81bc" providerId="ADAL" clId="{1BEA58CB-BF64-4032-B36E-C9C1CF14B79D}" dt="2024-07-02T18:33:53.326" v="13" actId="47"/>
        <pc:sldMkLst>
          <pc:docMk/>
          <pc:sldMk cId="42370148" sldId="2076137992"/>
        </pc:sldMkLst>
      </pc:sldChg>
      <pc:sldChg chg="del">
        <pc:chgData name="Alberto Tizianel" userId="b07678eb-d031-43aa-b384-e0b55baa81bc" providerId="ADAL" clId="{1BEA58CB-BF64-4032-B36E-C9C1CF14B79D}" dt="2024-07-02T18:33:53.326" v="13" actId="47"/>
        <pc:sldMkLst>
          <pc:docMk/>
          <pc:sldMk cId="510793352" sldId="2076137993"/>
        </pc:sldMkLst>
      </pc:sldChg>
      <pc:sldChg chg="del">
        <pc:chgData name="Alberto Tizianel" userId="b07678eb-d031-43aa-b384-e0b55baa81bc" providerId="ADAL" clId="{1BEA58CB-BF64-4032-B36E-C9C1CF14B79D}" dt="2024-07-02T18:33:53.326" v="13" actId="47"/>
        <pc:sldMkLst>
          <pc:docMk/>
          <pc:sldMk cId="2893538141" sldId="2076137994"/>
        </pc:sldMkLst>
      </pc:sldChg>
      <pc:sldChg chg="del">
        <pc:chgData name="Alberto Tizianel" userId="b07678eb-d031-43aa-b384-e0b55baa81bc" providerId="ADAL" clId="{1BEA58CB-BF64-4032-B36E-C9C1CF14B79D}" dt="2024-07-02T18:33:53.326" v="13" actId="47"/>
        <pc:sldMkLst>
          <pc:docMk/>
          <pc:sldMk cId="4269075036" sldId="2076138187"/>
        </pc:sldMkLst>
      </pc:sldChg>
      <pc:sldChg chg="del">
        <pc:chgData name="Alberto Tizianel" userId="b07678eb-d031-43aa-b384-e0b55baa81bc" providerId="ADAL" clId="{1BEA58CB-BF64-4032-B36E-C9C1CF14B79D}" dt="2024-07-02T18:33:53.326" v="13" actId="47"/>
        <pc:sldMkLst>
          <pc:docMk/>
          <pc:sldMk cId="1237815889" sldId="2076138188"/>
        </pc:sldMkLst>
      </pc:sldChg>
      <pc:sldChg chg="del">
        <pc:chgData name="Alberto Tizianel" userId="b07678eb-d031-43aa-b384-e0b55baa81bc" providerId="ADAL" clId="{1BEA58CB-BF64-4032-B36E-C9C1CF14B79D}" dt="2024-07-02T18:33:53.326" v="13" actId="47"/>
        <pc:sldMkLst>
          <pc:docMk/>
          <pc:sldMk cId="2334745238" sldId="2076138189"/>
        </pc:sldMkLst>
      </pc:sldChg>
      <pc:sldChg chg="del">
        <pc:chgData name="Alberto Tizianel" userId="b07678eb-d031-43aa-b384-e0b55baa81bc" providerId="ADAL" clId="{1BEA58CB-BF64-4032-B36E-C9C1CF14B79D}" dt="2024-07-02T18:33:53.326" v="13" actId="47"/>
        <pc:sldMkLst>
          <pc:docMk/>
          <pc:sldMk cId="991268898" sldId="2147479480"/>
        </pc:sldMkLst>
      </pc:sldChg>
      <pc:sldChg chg="del">
        <pc:chgData name="Alberto Tizianel" userId="b07678eb-d031-43aa-b384-e0b55baa81bc" providerId="ADAL" clId="{1BEA58CB-BF64-4032-B36E-C9C1CF14B79D}" dt="2024-07-02T18:33:53.326" v="13" actId="47"/>
        <pc:sldMkLst>
          <pc:docMk/>
          <pc:sldMk cId="3112756046" sldId="2147479481"/>
        </pc:sldMkLst>
      </pc:sldChg>
      <pc:sldChg chg="del">
        <pc:chgData name="Alberto Tizianel" userId="b07678eb-d031-43aa-b384-e0b55baa81bc" providerId="ADAL" clId="{1BEA58CB-BF64-4032-B36E-C9C1CF14B79D}" dt="2024-07-02T18:33:53.326" v="13" actId="47"/>
        <pc:sldMkLst>
          <pc:docMk/>
          <pc:sldMk cId="349247145" sldId="2147479482"/>
        </pc:sldMkLst>
      </pc:sldChg>
      <pc:sldChg chg="del">
        <pc:chgData name="Alberto Tizianel" userId="b07678eb-d031-43aa-b384-e0b55baa81bc" providerId="ADAL" clId="{1BEA58CB-BF64-4032-B36E-C9C1CF14B79D}" dt="2024-07-02T18:33:53.326" v="13" actId="47"/>
        <pc:sldMkLst>
          <pc:docMk/>
          <pc:sldMk cId="2134538565" sldId="2147479483"/>
        </pc:sldMkLst>
      </pc:sldChg>
      <pc:sldChg chg="del">
        <pc:chgData name="Alberto Tizianel" userId="b07678eb-d031-43aa-b384-e0b55baa81bc" providerId="ADAL" clId="{1BEA58CB-BF64-4032-B36E-C9C1CF14B79D}" dt="2024-07-02T18:33:53.326" v="13" actId="47"/>
        <pc:sldMkLst>
          <pc:docMk/>
          <pc:sldMk cId="175102725" sldId="2147479484"/>
        </pc:sldMkLst>
      </pc:sldChg>
      <pc:sldChg chg="del">
        <pc:chgData name="Alberto Tizianel" userId="b07678eb-d031-43aa-b384-e0b55baa81bc" providerId="ADAL" clId="{1BEA58CB-BF64-4032-B36E-C9C1CF14B79D}" dt="2024-07-02T18:33:53.326" v="13" actId="47"/>
        <pc:sldMkLst>
          <pc:docMk/>
          <pc:sldMk cId="3303156803" sldId="2147479485"/>
        </pc:sldMkLst>
      </pc:sldChg>
      <pc:sldChg chg="del">
        <pc:chgData name="Alberto Tizianel" userId="b07678eb-d031-43aa-b384-e0b55baa81bc" providerId="ADAL" clId="{1BEA58CB-BF64-4032-B36E-C9C1CF14B79D}" dt="2024-07-02T18:33:53.326" v="13" actId="47"/>
        <pc:sldMkLst>
          <pc:docMk/>
          <pc:sldMk cId="312984688" sldId="2147479486"/>
        </pc:sldMkLst>
      </pc:sldChg>
      <pc:sldChg chg="del">
        <pc:chgData name="Alberto Tizianel" userId="b07678eb-d031-43aa-b384-e0b55baa81bc" providerId="ADAL" clId="{1BEA58CB-BF64-4032-B36E-C9C1CF14B79D}" dt="2024-07-02T18:33:53.326" v="13" actId="47"/>
        <pc:sldMkLst>
          <pc:docMk/>
          <pc:sldMk cId="4061082036" sldId="2147479528"/>
        </pc:sldMkLst>
      </pc:sldChg>
      <pc:sldChg chg="del">
        <pc:chgData name="Alberto Tizianel" userId="b07678eb-d031-43aa-b384-e0b55baa81bc" providerId="ADAL" clId="{1BEA58CB-BF64-4032-B36E-C9C1CF14B79D}" dt="2024-07-02T18:33:53.326" v="13" actId="47"/>
        <pc:sldMkLst>
          <pc:docMk/>
          <pc:sldMk cId="2897246103" sldId="2147479538"/>
        </pc:sldMkLst>
      </pc:sldChg>
      <pc:sldChg chg="del">
        <pc:chgData name="Alberto Tizianel" userId="b07678eb-d031-43aa-b384-e0b55baa81bc" providerId="ADAL" clId="{1BEA58CB-BF64-4032-B36E-C9C1CF14B79D}" dt="2024-07-02T18:42:53.533" v="24" actId="34807"/>
        <pc:sldMkLst>
          <pc:docMk/>
          <pc:sldMk cId="571589702" sldId="2147479540"/>
        </pc:sldMkLst>
      </pc:sldChg>
      <pc:sldChg chg="del">
        <pc:chgData name="Alberto Tizianel" userId="b07678eb-d031-43aa-b384-e0b55baa81bc" providerId="ADAL" clId="{1BEA58CB-BF64-4032-B36E-C9C1CF14B79D}" dt="2024-07-02T18:42:53.533" v="24" actId="34807"/>
        <pc:sldMkLst>
          <pc:docMk/>
          <pc:sldMk cId="279032594" sldId="2147479542"/>
        </pc:sldMkLst>
      </pc:sldChg>
      <pc:sldChg chg="del">
        <pc:chgData name="Alberto Tizianel" userId="b07678eb-d031-43aa-b384-e0b55baa81bc" providerId="ADAL" clId="{1BEA58CB-BF64-4032-B36E-C9C1CF14B79D}" dt="2024-07-02T18:33:40.097" v="11" actId="47"/>
        <pc:sldMkLst>
          <pc:docMk/>
          <pc:sldMk cId="429826117" sldId="2147479547"/>
        </pc:sldMkLst>
      </pc:sldChg>
      <pc:sldChg chg="del">
        <pc:chgData name="Alberto Tizianel" userId="b07678eb-d031-43aa-b384-e0b55baa81bc" providerId="ADAL" clId="{1BEA58CB-BF64-4032-B36E-C9C1CF14B79D}" dt="2024-07-02T18:33:53.326" v="13" actId="47"/>
        <pc:sldMkLst>
          <pc:docMk/>
          <pc:sldMk cId="1439635945" sldId="2147479549"/>
        </pc:sldMkLst>
      </pc:sldChg>
      <pc:sldChg chg="del">
        <pc:chgData name="Alberto Tizianel" userId="b07678eb-d031-43aa-b384-e0b55baa81bc" providerId="ADAL" clId="{1BEA58CB-BF64-4032-B36E-C9C1CF14B79D}" dt="2024-07-02T18:33:35.707" v="9" actId="47"/>
        <pc:sldMkLst>
          <pc:docMk/>
          <pc:sldMk cId="1739764256" sldId="2147479551"/>
        </pc:sldMkLst>
      </pc:sldChg>
      <pc:sldChg chg="del">
        <pc:chgData name="Alberto Tizianel" userId="b07678eb-d031-43aa-b384-e0b55baa81bc" providerId="ADAL" clId="{1BEA58CB-BF64-4032-B36E-C9C1CF14B79D}" dt="2024-07-02T18:33:53.326" v="13" actId="47"/>
        <pc:sldMkLst>
          <pc:docMk/>
          <pc:sldMk cId="1634728700" sldId="2147479552"/>
        </pc:sldMkLst>
      </pc:sldChg>
      <pc:sldChg chg="del">
        <pc:chgData name="Alberto Tizianel" userId="b07678eb-d031-43aa-b384-e0b55baa81bc" providerId="ADAL" clId="{1BEA58CB-BF64-4032-B36E-C9C1CF14B79D}" dt="2024-07-02T18:33:53.326" v="13" actId="47"/>
        <pc:sldMkLst>
          <pc:docMk/>
          <pc:sldMk cId="3861387004" sldId="2147479553"/>
        </pc:sldMkLst>
      </pc:sldChg>
      <pc:sldChg chg="del">
        <pc:chgData name="Alberto Tizianel" userId="b07678eb-d031-43aa-b384-e0b55baa81bc" providerId="ADAL" clId="{1BEA58CB-BF64-4032-B36E-C9C1CF14B79D}" dt="2024-07-02T18:33:53.326" v="13" actId="47"/>
        <pc:sldMkLst>
          <pc:docMk/>
          <pc:sldMk cId="1027007728" sldId="2147479554"/>
        </pc:sldMkLst>
      </pc:sldChg>
      <pc:sldChg chg="del">
        <pc:chgData name="Alberto Tizianel" userId="b07678eb-d031-43aa-b384-e0b55baa81bc" providerId="ADAL" clId="{1BEA58CB-BF64-4032-B36E-C9C1CF14B79D}" dt="2024-07-02T18:33:53.326" v="13" actId="47"/>
        <pc:sldMkLst>
          <pc:docMk/>
          <pc:sldMk cId="880538977" sldId="2147479555"/>
        </pc:sldMkLst>
      </pc:sldChg>
      <pc:sldChg chg="del">
        <pc:chgData name="Alberto Tizianel" userId="b07678eb-d031-43aa-b384-e0b55baa81bc" providerId="ADAL" clId="{1BEA58CB-BF64-4032-B36E-C9C1CF14B79D}" dt="2024-07-02T18:33:53.326" v="13" actId="47"/>
        <pc:sldMkLst>
          <pc:docMk/>
          <pc:sldMk cId="2563104578" sldId="2147479556"/>
        </pc:sldMkLst>
      </pc:sldChg>
      <pc:sldChg chg="del">
        <pc:chgData name="Alberto Tizianel" userId="b07678eb-d031-43aa-b384-e0b55baa81bc" providerId="ADAL" clId="{1BEA58CB-BF64-4032-B36E-C9C1CF14B79D}" dt="2024-07-02T18:33:53.326" v="13" actId="47"/>
        <pc:sldMkLst>
          <pc:docMk/>
          <pc:sldMk cId="2693243172" sldId="2147479558"/>
        </pc:sldMkLst>
      </pc:sldChg>
      <pc:sldChg chg="del">
        <pc:chgData name="Alberto Tizianel" userId="b07678eb-d031-43aa-b384-e0b55baa81bc" providerId="ADAL" clId="{1BEA58CB-BF64-4032-B36E-C9C1CF14B79D}" dt="2024-07-02T18:33:53.326" v="13" actId="47"/>
        <pc:sldMkLst>
          <pc:docMk/>
          <pc:sldMk cId="1051295312" sldId="2147479559"/>
        </pc:sldMkLst>
      </pc:sldChg>
      <pc:sldChg chg="del">
        <pc:chgData name="Alberto Tizianel" userId="b07678eb-d031-43aa-b384-e0b55baa81bc" providerId="ADAL" clId="{1BEA58CB-BF64-4032-B36E-C9C1CF14B79D}" dt="2024-07-02T18:33:24.972" v="5" actId="47"/>
        <pc:sldMkLst>
          <pc:docMk/>
          <pc:sldMk cId="1133780595" sldId="2147479560"/>
        </pc:sldMkLst>
      </pc:sldChg>
      <pc:sldChg chg="del">
        <pc:chgData name="Alberto Tizianel" userId="b07678eb-d031-43aa-b384-e0b55baa81bc" providerId="ADAL" clId="{1BEA58CB-BF64-4032-B36E-C9C1CF14B79D}" dt="2024-07-02T18:33:53.326" v="13" actId="47"/>
        <pc:sldMkLst>
          <pc:docMk/>
          <pc:sldMk cId="619172644" sldId="2147479561"/>
        </pc:sldMkLst>
      </pc:sldChg>
      <pc:sldChg chg="del">
        <pc:chgData name="Alberto Tizianel" userId="b07678eb-d031-43aa-b384-e0b55baa81bc" providerId="ADAL" clId="{1BEA58CB-BF64-4032-B36E-C9C1CF14B79D}" dt="2024-07-02T18:33:27.734" v="7" actId="47"/>
        <pc:sldMkLst>
          <pc:docMk/>
          <pc:sldMk cId="4129331081" sldId="2147479562"/>
        </pc:sldMkLst>
      </pc:sldChg>
      <pc:sldChg chg="del">
        <pc:chgData name="Alberto Tizianel" userId="b07678eb-d031-43aa-b384-e0b55baa81bc" providerId="ADAL" clId="{1BEA58CB-BF64-4032-B36E-C9C1CF14B79D}" dt="2024-07-02T18:33:53.326" v="13" actId="47"/>
        <pc:sldMkLst>
          <pc:docMk/>
          <pc:sldMk cId="3571660990" sldId="2147479563"/>
        </pc:sldMkLst>
      </pc:sldChg>
      <pc:sldChg chg="del">
        <pc:chgData name="Alberto Tizianel" userId="b07678eb-d031-43aa-b384-e0b55baa81bc" providerId="ADAL" clId="{1BEA58CB-BF64-4032-B36E-C9C1CF14B79D}" dt="2024-07-02T18:32:59.693" v="0" actId="47"/>
        <pc:sldMkLst>
          <pc:docMk/>
          <pc:sldMk cId="2662015405" sldId="2147479564"/>
        </pc:sldMkLst>
      </pc:sldChg>
      <pc:sldChg chg="del">
        <pc:chgData name="Alberto Tizianel" userId="b07678eb-d031-43aa-b384-e0b55baa81bc" providerId="ADAL" clId="{1BEA58CB-BF64-4032-B36E-C9C1CF14B79D}" dt="2024-07-02T18:33:00.528" v="1" actId="47"/>
        <pc:sldMkLst>
          <pc:docMk/>
          <pc:sldMk cId="944177986" sldId="2147479565"/>
        </pc:sldMkLst>
      </pc:sldChg>
      <pc:sldChg chg="del">
        <pc:chgData name="Alberto Tizianel" userId="b07678eb-d031-43aa-b384-e0b55baa81bc" providerId="ADAL" clId="{1BEA58CB-BF64-4032-B36E-C9C1CF14B79D}" dt="2024-07-02T18:33:21.207" v="3" actId="47"/>
        <pc:sldMkLst>
          <pc:docMk/>
          <pc:sldMk cId="1571233342" sldId="2147479566"/>
        </pc:sldMkLst>
      </pc:sldChg>
      <pc:sldChg chg="del">
        <pc:chgData name="Alberto Tizianel" userId="b07678eb-d031-43aa-b384-e0b55baa81bc" providerId="ADAL" clId="{1BEA58CB-BF64-4032-B36E-C9C1CF14B79D}" dt="2024-07-02T18:33:25.825" v="6" actId="47"/>
        <pc:sldMkLst>
          <pc:docMk/>
          <pc:sldMk cId="2301209973" sldId="2147479567"/>
        </pc:sldMkLst>
      </pc:sldChg>
      <pc:sldChg chg="del">
        <pc:chgData name="Alberto Tizianel" userId="b07678eb-d031-43aa-b384-e0b55baa81bc" providerId="ADAL" clId="{1BEA58CB-BF64-4032-B36E-C9C1CF14B79D}" dt="2024-07-02T18:33:28.459" v="8" actId="47"/>
        <pc:sldMkLst>
          <pc:docMk/>
          <pc:sldMk cId="3287143995" sldId="2147479568"/>
        </pc:sldMkLst>
      </pc:sldChg>
      <pc:sldChg chg="del">
        <pc:chgData name="Alberto Tizianel" userId="b07678eb-d031-43aa-b384-e0b55baa81bc" providerId="ADAL" clId="{1BEA58CB-BF64-4032-B36E-C9C1CF14B79D}" dt="2024-07-02T18:33:41.002" v="12" actId="47"/>
        <pc:sldMkLst>
          <pc:docMk/>
          <pc:sldMk cId="3597468481" sldId="2147479569"/>
        </pc:sldMkLst>
      </pc:sldChg>
      <pc:sldChg chg="del">
        <pc:chgData name="Alberto Tizianel" userId="b07678eb-d031-43aa-b384-e0b55baa81bc" providerId="ADAL" clId="{1BEA58CB-BF64-4032-B36E-C9C1CF14B79D}" dt="2024-07-02T18:33:39.279" v="10" actId="47"/>
        <pc:sldMkLst>
          <pc:docMk/>
          <pc:sldMk cId="50896479" sldId="2147479570"/>
        </pc:sldMkLst>
      </pc:sldChg>
      <pc:sldChg chg="del">
        <pc:chgData name="Alberto Tizianel" userId="b07678eb-d031-43aa-b384-e0b55baa81bc" providerId="ADAL" clId="{1BEA58CB-BF64-4032-B36E-C9C1CF14B79D}" dt="2024-07-02T18:33:53.326" v="13" actId="47"/>
        <pc:sldMkLst>
          <pc:docMk/>
          <pc:sldMk cId="4292465829" sldId="2147479571"/>
        </pc:sldMkLst>
      </pc:sldChg>
      <pc:sldChg chg="del">
        <pc:chgData name="Alberto Tizianel" userId="b07678eb-d031-43aa-b384-e0b55baa81bc" providerId="ADAL" clId="{1BEA58CB-BF64-4032-B36E-C9C1CF14B79D}" dt="2024-07-02T18:33:53.326" v="13" actId="47"/>
        <pc:sldMkLst>
          <pc:docMk/>
          <pc:sldMk cId="1602464360" sldId="2147479572"/>
        </pc:sldMkLst>
      </pc:sldChg>
      <pc:sldChg chg="del">
        <pc:chgData name="Alberto Tizianel" userId="b07678eb-d031-43aa-b384-e0b55baa81bc" providerId="ADAL" clId="{1BEA58CB-BF64-4032-B36E-C9C1CF14B79D}" dt="2024-07-02T18:33:53.326" v="13" actId="47"/>
        <pc:sldMkLst>
          <pc:docMk/>
          <pc:sldMk cId="3868487964" sldId="2147479573"/>
        </pc:sldMkLst>
      </pc:sldChg>
      <pc:sldChg chg="del">
        <pc:chgData name="Alberto Tizianel" userId="b07678eb-d031-43aa-b384-e0b55baa81bc" providerId="ADAL" clId="{1BEA58CB-BF64-4032-B36E-C9C1CF14B79D}" dt="2024-07-02T18:33:53.326" v="13" actId="47"/>
        <pc:sldMkLst>
          <pc:docMk/>
          <pc:sldMk cId="88878354" sldId="2147479574"/>
        </pc:sldMkLst>
      </pc:sldChg>
      <pc:sldChg chg="del">
        <pc:chgData name="Alberto Tizianel" userId="b07678eb-d031-43aa-b384-e0b55baa81bc" providerId="ADAL" clId="{1BEA58CB-BF64-4032-B36E-C9C1CF14B79D}" dt="2024-07-02T18:33:53.326" v="13" actId="47"/>
        <pc:sldMkLst>
          <pc:docMk/>
          <pc:sldMk cId="2580373116" sldId="2147479575"/>
        </pc:sldMkLst>
      </pc:sldChg>
      <pc:sldChg chg="del">
        <pc:chgData name="Alberto Tizianel" userId="b07678eb-d031-43aa-b384-e0b55baa81bc" providerId="ADAL" clId="{1BEA58CB-BF64-4032-B36E-C9C1CF14B79D}" dt="2024-07-02T18:33:20.306" v="2" actId="47"/>
        <pc:sldMkLst>
          <pc:docMk/>
          <pc:sldMk cId="564236014" sldId="2147479576"/>
        </pc:sldMkLst>
      </pc:sldChg>
      <pc:sldChg chg="del">
        <pc:chgData name="Alberto Tizianel" userId="b07678eb-d031-43aa-b384-e0b55baa81bc" providerId="ADAL" clId="{1BEA58CB-BF64-4032-B36E-C9C1CF14B79D}" dt="2024-07-02T18:33:21.941" v="4" actId="47"/>
        <pc:sldMkLst>
          <pc:docMk/>
          <pc:sldMk cId="3256002743" sldId="2147479577"/>
        </pc:sldMkLst>
      </pc:sldChg>
      <pc:sldChg chg="del">
        <pc:chgData name="Alberto Tizianel" userId="b07678eb-d031-43aa-b384-e0b55baa81bc" providerId="ADAL" clId="{1BEA58CB-BF64-4032-B36E-C9C1CF14B79D}" dt="2024-07-02T18:42:53.533" v="24" actId="34807"/>
        <pc:sldMkLst>
          <pc:docMk/>
          <pc:sldMk cId="31818963" sldId="2147479578"/>
        </pc:sldMkLst>
      </pc:sldChg>
      <pc:sldChg chg="del">
        <pc:chgData name="Alberto Tizianel" userId="b07678eb-d031-43aa-b384-e0b55baa81bc" providerId="ADAL" clId="{1BEA58CB-BF64-4032-B36E-C9C1CF14B79D}" dt="2024-07-02T18:33:53.326" v="13" actId="47"/>
        <pc:sldMkLst>
          <pc:docMk/>
          <pc:sldMk cId="3937559454" sldId="2147479579"/>
        </pc:sldMkLst>
      </pc:sldChg>
      <pc:sldChg chg="del">
        <pc:chgData name="Alberto Tizianel" userId="b07678eb-d031-43aa-b384-e0b55baa81bc" providerId="ADAL" clId="{1BEA58CB-BF64-4032-B36E-C9C1CF14B79D}" dt="2024-07-02T18:33:53.326" v="13" actId="47"/>
        <pc:sldMkLst>
          <pc:docMk/>
          <pc:sldMk cId="2704943903" sldId="2147479580"/>
        </pc:sldMkLst>
      </pc:sldChg>
      <pc:sldChg chg="del">
        <pc:chgData name="Alberto Tizianel" userId="b07678eb-d031-43aa-b384-e0b55baa81bc" providerId="ADAL" clId="{1BEA58CB-BF64-4032-B36E-C9C1CF14B79D}" dt="2024-07-02T18:33:53.326" v="13" actId="47"/>
        <pc:sldMkLst>
          <pc:docMk/>
          <pc:sldMk cId="4141490381" sldId="2147479581"/>
        </pc:sldMkLst>
      </pc:sldChg>
      <pc:sldChg chg="del">
        <pc:chgData name="Alberto Tizianel" userId="b07678eb-d031-43aa-b384-e0b55baa81bc" providerId="ADAL" clId="{1BEA58CB-BF64-4032-B36E-C9C1CF14B79D}" dt="2024-07-02T18:33:53.326" v="13" actId="47"/>
        <pc:sldMkLst>
          <pc:docMk/>
          <pc:sldMk cId="3250319497" sldId="2147479582"/>
        </pc:sldMkLst>
      </pc:sldChg>
      <pc:sldChg chg="del">
        <pc:chgData name="Alberto Tizianel" userId="b07678eb-d031-43aa-b384-e0b55baa81bc" providerId="ADAL" clId="{1BEA58CB-BF64-4032-B36E-C9C1CF14B79D}" dt="2024-07-02T18:33:53.326" v="13" actId="47"/>
        <pc:sldMkLst>
          <pc:docMk/>
          <pc:sldMk cId="4071286689" sldId="2147479583"/>
        </pc:sldMkLst>
      </pc:sldChg>
      <pc:sldChg chg="del">
        <pc:chgData name="Alberto Tizianel" userId="b07678eb-d031-43aa-b384-e0b55baa81bc" providerId="ADAL" clId="{1BEA58CB-BF64-4032-B36E-C9C1CF14B79D}" dt="2024-07-02T18:33:53.326" v="13" actId="47"/>
        <pc:sldMkLst>
          <pc:docMk/>
          <pc:sldMk cId="2512269862" sldId="2147479584"/>
        </pc:sldMkLst>
      </pc:sldChg>
      <pc:sldChg chg="del">
        <pc:chgData name="Alberto Tizianel" userId="b07678eb-d031-43aa-b384-e0b55baa81bc" providerId="ADAL" clId="{1BEA58CB-BF64-4032-B36E-C9C1CF14B79D}" dt="2024-07-02T18:33:53.326" v="13" actId="47"/>
        <pc:sldMkLst>
          <pc:docMk/>
          <pc:sldMk cId="2977057584" sldId="2147479585"/>
        </pc:sldMkLst>
      </pc:sldChg>
      <pc:sldChg chg="del">
        <pc:chgData name="Alberto Tizianel" userId="b07678eb-d031-43aa-b384-e0b55baa81bc" providerId="ADAL" clId="{1BEA58CB-BF64-4032-B36E-C9C1CF14B79D}" dt="2024-07-02T18:33:53.326" v="13" actId="47"/>
        <pc:sldMkLst>
          <pc:docMk/>
          <pc:sldMk cId="3162364687" sldId="2147479586"/>
        </pc:sldMkLst>
      </pc:sldChg>
      <pc:sldChg chg="del">
        <pc:chgData name="Alberto Tizianel" userId="b07678eb-d031-43aa-b384-e0b55baa81bc" providerId="ADAL" clId="{1BEA58CB-BF64-4032-B36E-C9C1CF14B79D}" dt="2024-07-02T18:33:53.326" v="13" actId="47"/>
        <pc:sldMkLst>
          <pc:docMk/>
          <pc:sldMk cId="2507369285" sldId="2147479587"/>
        </pc:sldMkLst>
      </pc:sldChg>
      <pc:sldChg chg="del">
        <pc:chgData name="Alberto Tizianel" userId="b07678eb-d031-43aa-b384-e0b55baa81bc" providerId="ADAL" clId="{1BEA58CB-BF64-4032-B36E-C9C1CF14B79D}" dt="2024-07-02T18:33:53.326" v="13" actId="47"/>
        <pc:sldMkLst>
          <pc:docMk/>
          <pc:sldMk cId="3206413602" sldId="214747958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7/4/2024 9:08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7/4/2024 9:08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is about creating a business case for an auction company. We will cover the necessary topics that will help us to understand how to create an LLM solution, the architecture, the exploratory analysis, deploying the solution, and securing the environment.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7/4/2024 9:08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525040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creating an LLM solution, there are several questions to ask to ensure that the architecture is designed correctly. In this section, we will discuss the different design patterns that can be used when creating an LLM solution.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7/4/2024 9:08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2475102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creating an LLM solution, there are several questions to ask to ensure that the architecture is designed correctly. In this section, we will discuss the different design patterns that can be used when creating an LLM solution.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7/4/2024 9:08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755391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creating an LLM solution, there are several questions to ask to ensure that the architecture is designed correctly. In this section, we will discuss the different design patterns that can be used when creating an LLM solution.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7/4/2024 9:08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853343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creating an LLM solution, there are several questions to ask to ensure that the architecture is designed correctly. In this section, we will discuss the different design patterns that can be used when creating an LLM solution.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7/4/2024 9:08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06486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will discuss the exploratory analysis, including </a:t>
            </a:r>
            <a:r>
              <a:rPr lang="en-US" dirty="0" err="1"/>
              <a:t>Colab</a:t>
            </a:r>
            <a:r>
              <a:rPr lang="en-US" dirty="0"/>
              <a:t> research, comparing model results, and decision log. We will also consider if the business can work with this and if there are any limitations.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7/4/2024 9:08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056696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will discuss how to deploy the solution, including Azure Functions - API Deploy and monetizing the solution with Rapid API.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7/4/2024 9:08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221576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will discuss how to deploy the solution, including Azure Functions - API Deploy and monetizing the solution with Rapid API.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7/4/2024 9:08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586844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will discuss how to deploy the solution, including Azure Functions - API Deploy and monetizing the solution with Rapid API.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7/4/2024 9:08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9129125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will discuss how to deploy the solution, including Azure Functions - API Deploy and monetizing the solution with Rapid API.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7/4/2024 9:08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52007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will discuss how to deploy the solution, including Azure Functions - API Deploy and monetizing the solution with Rapid API.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7/4/2024 9:08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4176135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will discuss the business overview of the auction company, including how LLM is done today, the chosen architecture, and LLM services such as Azure Open AI, GCP Vertex, and Anthropic. We will also discuss why defining the architecture is so important.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7/4/2024 9:08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0358824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will discuss how to deploy the solution, including Azure Functions - API Deploy and monetizing the solution with Rapid API.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7/4/2024 9:08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1220178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will discuss how to deploy the solution, including Azure Functions - API Deploy and monetizing the solution with Rapid API.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7/4/2024 9:08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5987068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will discuss how to deploy the solution, including Azure Functions - API Deploy and monetizing the solution with Rapid API.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7/4/2024 9:08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159693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will discuss how to deploy the solution, including Azure Functions - API Deploy and monetizing the solution with Rapid API.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7/4/2024 9:08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633808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will discuss the business overview of the auction company, including how LLM is done today, the chosen architecture, and LLM services such as Azure Open AI, GCP Vertex, and Anthropic. We will also discuss why defining the architecture is so important.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7/4/2024 9:08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064696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will discuss the business overview of the auction company, including how LLM is done today, the chosen architecture, and LLM services such as Azure Open AI, GCP Vertex, and Anthropic. We will also discuss why defining the architecture is so important.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7/4/2024 9:08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340381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will discuss the business overview of the auction company, including how LLM is done today, the chosen architecture, and LLM services such as Azure Open AI, GCP Vertex, and Anthropic. We will also discuss why defining the architecture is so important.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7/4/2024 9:08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567864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will discuss the business overview of the auction company, including how LLM is done today, the chosen architecture, and LLM services such as Azure Open AI, GCP Vertex, and Anthropic. We will also discuss why defining the architecture is so important.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7/4/2024 9:08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872418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will discuss the business overview of the auction company, including how LLM is done today, the chosen architecture, and LLM services such as Azure Open AI, GCP Vertex, and Anthropic. We will also discuss why defining the architecture is so important.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7/4/2024 9:08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354079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will discuss the business overview of the auction company, including how LLM is done today, the chosen architecture, and LLM services such as Azure Open AI, GCP Vertex, and Anthropic. We will also discuss why defining the architecture is so important.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7/4/2024 9:08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704317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creating an LLM solution, there are several questions to ask to ensure that the architecture is designed correctly. In this section, we will discuss the different design patterns that can be used when creating an LLM solution.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7/4/2024 9:08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6217260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1.xml"/><Relationship Id="rId4" Type="http://schemas.openxmlformats.org/officeDocument/2006/relationships/image" Target="../media/image22.jp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4.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dirty="0">
                <a:solidFill>
                  <a:schemeClr val="bg1"/>
                </a:solidFill>
                <a:latin typeface="+mj-lt"/>
              </a:rPr>
              <a:t>Microsoft Azure</a:t>
            </a:r>
          </a:p>
        </p:txBody>
      </p:sp>
    </p:spTree>
    <p:extLst>
      <p:ext uri="{BB962C8B-B14F-4D97-AF65-F5344CB8AC3E}">
        <p14:creationId xmlns:p14="http://schemas.microsoft.com/office/powerpoint/2010/main" val="11579971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45652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endParaRPr lang="en-US" dirty="0"/>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endParaRPr lang="en-US" dirty="0"/>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endParaRPr lang="en-US" dirty="0"/>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endParaRPr lang="en-US" dirty="0"/>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endParaRPr lang="en-US" dirty="0"/>
          </a:p>
        </p:txBody>
      </p:sp>
    </p:spTree>
    <p:extLst>
      <p:ext uri="{BB962C8B-B14F-4D97-AF65-F5344CB8AC3E}">
        <p14:creationId xmlns:p14="http://schemas.microsoft.com/office/powerpoint/2010/main" val="280109683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24827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3091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6242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613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5689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7113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userDrawn="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dirty="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1374624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5265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0324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4281626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27447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25968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638885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461739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406056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56112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userDrawn="1">
          <p15:clr>
            <a:srgbClr val="5ACBF0"/>
          </p15:clr>
        </p15:guide>
        <p15:guide id="2" orient="horz" pos="2520" userDrawn="1">
          <p15:clr>
            <a:srgbClr val="5ACBF0"/>
          </p15:clr>
        </p15:guide>
        <p15:guide id="3" pos="6144">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284805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543286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229000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568238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userDrawn="1">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91869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6613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368245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01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36742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25474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userDrawn="1">
          <p15:clr>
            <a:srgbClr val="5ACBF0"/>
          </p15:clr>
        </p15:guide>
        <p15:guide id="2" orient="horz" pos="2520" userDrawn="1">
          <p15:clr>
            <a:srgbClr val="5ACBF0"/>
          </p15:clr>
        </p15:guide>
        <p15:guide id="3" pos="6144">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12362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83893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57282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5442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75136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userDrawn="1">
          <p15:clr>
            <a:srgbClr val="5ACBF0"/>
          </p15:clr>
        </p15:guide>
        <p15:guide id="2" orient="horz" pos="2520" userDrawn="1">
          <p15:clr>
            <a:srgbClr val="5ACBF0"/>
          </p15:clr>
        </p15:guide>
        <p15:guide id="3" pos="6144">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dirty="0"/>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1642182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1646414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19169157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3763256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3800282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128351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21082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06862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84294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userDrawn="1">
          <p15:clr>
            <a:srgbClr val="5ACBF0"/>
          </p15:clr>
        </p15:guide>
        <p15:guide id="2" orient="horz" pos="2520" userDrawn="1">
          <p15:clr>
            <a:srgbClr val="5ACBF0"/>
          </p15:clr>
        </p15:guide>
        <p15:guide id="3" pos="6144">
          <p15:clr>
            <a:srgbClr val="5ACBF0"/>
          </p15:clr>
        </p15:guide>
        <p15:guide id="4" orient="horz" pos="2160"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515310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0"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dirty="0"/>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6"/>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6"/>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Quote author</a:t>
            </a:r>
          </a:p>
        </p:txBody>
      </p:sp>
    </p:spTree>
    <p:extLst>
      <p:ext uri="{BB962C8B-B14F-4D97-AF65-F5344CB8AC3E}">
        <p14:creationId xmlns:p14="http://schemas.microsoft.com/office/powerpoint/2010/main" val="1740735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dirty="0"/>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397834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endParaRPr lang="en-US" dirty="0"/>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dirty="0"/>
              <a:t>Drag &amp; drop your photo here or click or tap icon below to insert</a:t>
            </a:r>
          </a:p>
        </p:txBody>
      </p:sp>
    </p:spTree>
    <p:extLst>
      <p:ext uri="{BB962C8B-B14F-4D97-AF65-F5344CB8AC3E}">
        <p14:creationId xmlns:p14="http://schemas.microsoft.com/office/powerpoint/2010/main" val="8312271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dirty="0"/>
              <a:t>Drag &amp; drop your photo here or click or tap icon below to insert</a:t>
            </a:r>
          </a:p>
        </p:txBody>
      </p:sp>
    </p:spTree>
    <p:extLst>
      <p:ext uri="{BB962C8B-B14F-4D97-AF65-F5344CB8AC3E}">
        <p14:creationId xmlns:p14="http://schemas.microsoft.com/office/powerpoint/2010/main" val="2002029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dirty="0"/>
              <a:t>Drag &amp; drop your photo here or click or tap icon below to insert</a:t>
            </a:r>
          </a:p>
        </p:txBody>
      </p:sp>
    </p:spTree>
    <p:extLst>
      <p:ext uri="{BB962C8B-B14F-4D97-AF65-F5344CB8AC3E}">
        <p14:creationId xmlns:p14="http://schemas.microsoft.com/office/powerpoint/2010/main" val="12759012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dirty="0"/>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dirty="0"/>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1474420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dirty="0"/>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dirty="0"/>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1390555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871918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userDrawn="1">
          <p15:clr>
            <a:srgbClr val="5ACBF0"/>
          </p15:clr>
        </p15:guide>
        <p15:guide id="3" pos="6144">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68943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userDrawn="1">
          <p15:clr>
            <a:srgbClr val="5ACBF0"/>
          </p15:clr>
        </p15:guide>
        <p15:guide id="3" pos="6144">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060204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2.sv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3">
            <a:extLst>
              <a:ext uri="{96DAC541-7B7A-43D3-8B79-37D633B846F1}">
                <asvg:svgBlip xmlns:asvg="http://schemas.microsoft.com/office/drawing/2016/SVG/main" r:embed="rId7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502" r:id="rId1"/>
    <p:sldLayoutId id="2147485512" r:id="rId2"/>
    <p:sldLayoutId id="2147485497" r:id="rId3"/>
    <p:sldLayoutId id="2147485523" r:id="rId4"/>
    <p:sldLayoutId id="2147485513" r:id="rId5"/>
    <p:sldLayoutId id="2147485524" r:id="rId6"/>
    <p:sldLayoutId id="2147485498" r:id="rId7"/>
    <p:sldLayoutId id="2147485514" r:id="rId8"/>
    <p:sldLayoutId id="2147485510" r:id="rId9"/>
    <p:sldLayoutId id="2147485515" r:id="rId10"/>
    <p:sldLayoutId id="2147485451" r:id="rId11"/>
    <p:sldLayoutId id="2147485503" r:id="rId12"/>
    <p:sldLayoutId id="2147485452" r:id="rId13"/>
    <p:sldLayoutId id="2147485453" r:id="rId14"/>
    <p:sldLayoutId id="2147485454" r:id="rId15"/>
    <p:sldLayoutId id="2147485455" r:id="rId16"/>
    <p:sldLayoutId id="2147485456" r:id="rId17"/>
    <p:sldLayoutId id="2147485457" r:id="rId18"/>
    <p:sldLayoutId id="2147485458" r:id="rId19"/>
    <p:sldLayoutId id="2147485459" r:id="rId20"/>
    <p:sldLayoutId id="2147485460" r:id="rId21"/>
    <p:sldLayoutId id="2147485461" r:id="rId22"/>
    <p:sldLayoutId id="2147485462" r:id="rId23"/>
    <p:sldLayoutId id="2147485463" r:id="rId24"/>
    <p:sldLayoutId id="2147485464" r:id="rId25"/>
    <p:sldLayoutId id="2147485465" r:id="rId26"/>
    <p:sldLayoutId id="2147485466" r:id="rId27"/>
    <p:sldLayoutId id="2147485467" r:id="rId28"/>
    <p:sldLayoutId id="2147485468" r:id="rId29"/>
    <p:sldLayoutId id="2147485469" r:id="rId30"/>
    <p:sldLayoutId id="2147485470" r:id="rId31"/>
    <p:sldLayoutId id="2147485471" r:id="rId32"/>
    <p:sldLayoutId id="2147485472" r:id="rId33"/>
    <p:sldLayoutId id="2147485473" r:id="rId34"/>
    <p:sldLayoutId id="2147485474" r:id="rId35"/>
    <p:sldLayoutId id="2147485475" r:id="rId36"/>
    <p:sldLayoutId id="2147485476" r:id="rId37"/>
    <p:sldLayoutId id="2147485477" r:id="rId38"/>
    <p:sldLayoutId id="2147485478" r:id="rId39"/>
    <p:sldLayoutId id="2147485479" r:id="rId40"/>
    <p:sldLayoutId id="2147485480" r:id="rId41"/>
    <p:sldLayoutId id="2147485481" r:id="rId42"/>
    <p:sldLayoutId id="2147485482" r:id="rId43"/>
    <p:sldLayoutId id="2147485483" r:id="rId44"/>
    <p:sldLayoutId id="2147485484" r:id="rId45"/>
    <p:sldLayoutId id="2147485485" r:id="rId46"/>
    <p:sldLayoutId id="2147485486" r:id="rId47"/>
    <p:sldLayoutId id="2147485487" r:id="rId48"/>
    <p:sldLayoutId id="2147485488" r:id="rId49"/>
    <p:sldLayoutId id="2147485490" r:id="rId50"/>
    <p:sldLayoutId id="2147485491" r:id="rId51"/>
    <p:sldLayoutId id="2147485516" r:id="rId52"/>
    <p:sldLayoutId id="2147485517" r:id="rId53"/>
    <p:sldLayoutId id="2147485525" r:id="rId54"/>
    <p:sldLayoutId id="2147485499" r:id="rId55"/>
    <p:sldLayoutId id="2147485518" r:id="rId56"/>
    <p:sldLayoutId id="2147485511" r:id="rId57"/>
    <p:sldLayoutId id="2147485519" r:id="rId58"/>
    <p:sldLayoutId id="2147485520" r:id="rId59"/>
    <p:sldLayoutId id="2147485521" r:id="rId60"/>
    <p:sldLayoutId id="2147485504" r:id="rId61"/>
    <p:sldLayoutId id="2147485505" r:id="rId62"/>
    <p:sldLayoutId id="2147485506" r:id="rId63"/>
    <p:sldLayoutId id="2147485507" r:id="rId64"/>
    <p:sldLayoutId id="2147485508" r:id="rId65"/>
    <p:sldLayoutId id="2147485509" r:id="rId66"/>
    <p:sldLayoutId id="2147485522" r:id="rId67"/>
    <p:sldLayoutId id="2147485493" r:id="rId68"/>
    <p:sldLayoutId id="2147485494" r:id="rId69"/>
    <p:sldLayoutId id="2147485495" r:id="rId70"/>
    <p:sldLayoutId id="2147485496" r:id="rId7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userDrawn="1">
          <p15:clr>
            <a:srgbClr val="C35EA4"/>
          </p15:clr>
        </p15:guide>
        <p15:guide id="17" pos="7320" userDrawn="1">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userDrawn="1">
          <p15:clr>
            <a:srgbClr val="A4A3A4"/>
          </p15:clr>
        </p15:guide>
        <p15:guide id="29" orient="horz" pos="4135">
          <p15:clr>
            <a:srgbClr val="A4A3A4"/>
          </p15:clr>
        </p15:guide>
        <p15:guide id="30" pos="7488" userDrawn="1">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58.jpeg"/><Relationship Id="rId5" Type="http://schemas.openxmlformats.org/officeDocument/2006/relationships/image" Target="../media/image64.png"/><Relationship Id="rId4" Type="http://schemas.openxmlformats.org/officeDocument/2006/relationships/image" Target="../media/image6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2.xml"/><Relationship Id="rId1" Type="http://schemas.openxmlformats.org/officeDocument/2006/relationships/slideLayout" Target="../slideLayouts/slideLayout15.xml"/><Relationship Id="rId5" Type="http://schemas.openxmlformats.org/officeDocument/2006/relationships/image" Target="../media/image67.png"/><Relationship Id="rId4" Type="http://schemas.openxmlformats.org/officeDocument/2006/relationships/image" Target="../media/image60.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47.jpeg"/></Relationships>
</file>

<file path=ppt/slides/_rels/slide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49.png"/></Relationships>
</file>

<file path=ppt/slides/_rels/slide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3154DB-BAAB-48A2-9012-6D5267EF07EA}"/>
              </a:ext>
            </a:extLst>
          </p:cNvPr>
          <p:cNvSpPr txBox="1"/>
          <p:nvPr/>
        </p:nvSpPr>
        <p:spPr>
          <a:xfrm>
            <a:off x="584200" y="2302670"/>
            <a:ext cx="4978400" cy="1231106"/>
          </a:xfrm>
          <a:prstGeom prst="rect">
            <a:avLst/>
          </a:prstGeom>
          <a:noFill/>
        </p:spPr>
        <p:txBody>
          <a:bodyPr vert="horz" wrap="square" lIns="0" tIns="0" rIns="0" bIns="0" rtlCol="0" anchor="b" anchorCtr="0">
            <a:normAutofit/>
          </a:bodyPr>
          <a:lstStyle/>
          <a:p>
            <a:pPr defTabSz="932742">
              <a:spcBef>
                <a:spcPct val="0"/>
              </a:spcBef>
              <a:spcAft>
                <a:spcPts val="600"/>
              </a:spcAft>
            </a:pPr>
            <a:r>
              <a:rPr lang="en-US" sz="4000" b="0" kern="1200" cap="none" spc="-50" baseline="0" dirty="0">
                <a:ln w="3175">
                  <a:noFill/>
                </a:ln>
                <a:effectLst/>
                <a:latin typeface="+mj-lt"/>
                <a:ea typeface="+mn-ea"/>
                <a:cs typeface="Segoe UI" panose="020B0502040204020203" pitchFamily="34" charset="0"/>
              </a:rPr>
              <a:t>Business Case for an Auction Company</a:t>
            </a:r>
          </a:p>
        </p:txBody>
      </p:sp>
      <p:sp>
        <p:nvSpPr>
          <p:cNvPr id="3" name="TextBox 2">
            <a:extLst>
              <a:ext uri="{FF2B5EF4-FFF2-40B4-BE49-F238E27FC236}">
                <a16:creationId xmlns:a16="http://schemas.microsoft.com/office/drawing/2014/main" id="{BF1B300E-6EA5-40DA-AC60-AE70E5744028}"/>
              </a:ext>
            </a:extLst>
          </p:cNvPr>
          <p:cNvSpPr txBox="1"/>
          <p:nvPr/>
        </p:nvSpPr>
        <p:spPr>
          <a:xfrm>
            <a:off x="584200" y="3962400"/>
            <a:ext cx="4978400" cy="246221"/>
          </a:xfrm>
          <a:prstGeom prst="rect">
            <a:avLst/>
          </a:prstGeom>
          <a:noFill/>
        </p:spPr>
        <p:txBody>
          <a:bodyPr vert="horz" wrap="square" lIns="0" tIns="0" rIns="0" bIns="0" rtlCol="0">
            <a:normAutofit/>
          </a:bodyPr>
          <a:lstStyle/>
          <a:p>
            <a:pPr defTabSz="932742">
              <a:spcAft>
                <a:spcPts val="600"/>
              </a:spcAft>
              <a:buSzPct val="90000"/>
            </a:pPr>
            <a:r>
              <a:rPr lang="en-US" sz="1600" kern="1200" spc="0" baseline="0" dirty="0">
                <a:latin typeface="+mn-lt"/>
                <a:ea typeface="+mn-ea"/>
                <a:cs typeface="Segoe UI" panose="020B0502040204020203" pitchFamily="34" charset="0"/>
              </a:rPr>
              <a:t>Building the framework for successful LLM solutions</a:t>
            </a:r>
          </a:p>
        </p:txBody>
      </p:sp>
    </p:spTree>
    <p:extLst>
      <p:ext uri="{BB962C8B-B14F-4D97-AF65-F5344CB8AC3E}">
        <p14:creationId xmlns:p14="http://schemas.microsoft.com/office/powerpoint/2010/main" val="677584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49C63-F88B-961C-5D8B-A9174BFE4BF2}"/>
              </a:ext>
            </a:extLst>
          </p:cNvPr>
          <p:cNvSpPr>
            <a:spLocks noGrp="1"/>
          </p:cNvSpPr>
          <p:nvPr>
            <p:ph type="title"/>
          </p:nvPr>
        </p:nvSpPr>
        <p:spPr>
          <a:xfrm>
            <a:off x="588263" y="457200"/>
            <a:ext cx="11018520" cy="553998"/>
          </a:xfrm>
        </p:spPr>
        <p:txBody>
          <a:bodyPr wrap="square" anchor="t">
            <a:normAutofit/>
          </a:bodyPr>
          <a:lstStyle/>
          <a:p>
            <a:r>
              <a:rPr lang="en-US" dirty="0"/>
              <a:t>Architecture / Design Patterns</a:t>
            </a:r>
          </a:p>
        </p:txBody>
      </p:sp>
      <p:pic>
        <p:nvPicPr>
          <p:cNvPr id="4" name="Picture 3">
            <a:extLst>
              <a:ext uri="{FF2B5EF4-FFF2-40B4-BE49-F238E27FC236}">
                <a16:creationId xmlns:a16="http://schemas.microsoft.com/office/drawing/2014/main" id="{CC4348E7-88C2-713C-ADEA-0FF66E08C54B}"/>
              </a:ext>
            </a:extLst>
          </p:cNvPr>
          <p:cNvPicPr>
            <a:picLocks noChangeAspect="1"/>
          </p:cNvPicPr>
          <p:nvPr/>
        </p:nvPicPr>
        <p:blipFill>
          <a:blip r:embed="rId3"/>
          <a:stretch>
            <a:fillRect/>
          </a:stretch>
        </p:blipFill>
        <p:spPr>
          <a:xfrm>
            <a:off x="814812" y="1860269"/>
            <a:ext cx="9783759" cy="3137462"/>
          </a:xfrm>
          <a:prstGeom prst="rect">
            <a:avLst/>
          </a:prstGeom>
        </p:spPr>
      </p:pic>
    </p:spTree>
    <p:extLst>
      <p:ext uri="{BB962C8B-B14F-4D97-AF65-F5344CB8AC3E}">
        <p14:creationId xmlns:p14="http://schemas.microsoft.com/office/powerpoint/2010/main" val="169590011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49C63-F88B-961C-5D8B-A9174BFE4BF2}"/>
              </a:ext>
            </a:extLst>
          </p:cNvPr>
          <p:cNvSpPr>
            <a:spLocks noGrp="1"/>
          </p:cNvSpPr>
          <p:nvPr>
            <p:ph type="title"/>
          </p:nvPr>
        </p:nvSpPr>
        <p:spPr>
          <a:xfrm>
            <a:off x="588263" y="457200"/>
            <a:ext cx="11018520" cy="553998"/>
          </a:xfrm>
        </p:spPr>
        <p:txBody>
          <a:bodyPr wrap="square" anchor="t">
            <a:normAutofit/>
          </a:bodyPr>
          <a:lstStyle/>
          <a:p>
            <a:r>
              <a:rPr lang="en-US" dirty="0"/>
              <a:t>Architecture / Design Patterns</a:t>
            </a:r>
          </a:p>
        </p:txBody>
      </p:sp>
      <p:pic>
        <p:nvPicPr>
          <p:cNvPr id="5" name="Picture 4">
            <a:extLst>
              <a:ext uri="{FF2B5EF4-FFF2-40B4-BE49-F238E27FC236}">
                <a16:creationId xmlns:a16="http://schemas.microsoft.com/office/drawing/2014/main" id="{C0748FF2-5012-AAB7-4524-4C96DD967731}"/>
              </a:ext>
            </a:extLst>
          </p:cNvPr>
          <p:cNvPicPr>
            <a:picLocks noChangeAspect="1"/>
          </p:cNvPicPr>
          <p:nvPr/>
        </p:nvPicPr>
        <p:blipFill>
          <a:blip r:embed="rId3"/>
          <a:stretch>
            <a:fillRect/>
          </a:stretch>
        </p:blipFill>
        <p:spPr>
          <a:xfrm>
            <a:off x="588263" y="1850781"/>
            <a:ext cx="10029327" cy="3156438"/>
          </a:xfrm>
          <a:prstGeom prst="rect">
            <a:avLst/>
          </a:prstGeom>
        </p:spPr>
      </p:pic>
    </p:spTree>
    <p:extLst>
      <p:ext uri="{BB962C8B-B14F-4D97-AF65-F5344CB8AC3E}">
        <p14:creationId xmlns:p14="http://schemas.microsoft.com/office/powerpoint/2010/main" val="356094293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49C63-F88B-961C-5D8B-A9174BFE4BF2}"/>
              </a:ext>
            </a:extLst>
          </p:cNvPr>
          <p:cNvSpPr>
            <a:spLocks noGrp="1"/>
          </p:cNvSpPr>
          <p:nvPr>
            <p:ph type="title"/>
          </p:nvPr>
        </p:nvSpPr>
        <p:spPr>
          <a:xfrm>
            <a:off x="588263" y="457200"/>
            <a:ext cx="11018520" cy="553998"/>
          </a:xfrm>
        </p:spPr>
        <p:txBody>
          <a:bodyPr wrap="square" anchor="t">
            <a:normAutofit/>
          </a:bodyPr>
          <a:lstStyle/>
          <a:p>
            <a:r>
              <a:rPr lang="en-US" dirty="0"/>
              <a:t>Architecture / Design Patterns</a:t>
            </a:r>
          </a:p>
        </p:txBody>
      </p:sp>
      <p:pic>
        <p:nvPicPr>
          <p:cNvPr id="4" name="Picture 3">
            <a:extLst>
              <a:ext uri="{FF2B5EF4-FFF2-40B4-BE49-F238E27FC236}">
                <a16:creationId xmlns:a16="http://schemas.microsoft.com/office/drawing/2014/main" id="{BAB8363C-70FA-27CE-4A37-D0FC33F358AC}"/>
              </a:ext>
            </a:extLst>
          </p:cNvPr>
          <p:cNvPicPr>
            <a:picLocks noChangeAspect="1"/>
          </p:cNvPicPr>
          <p:nvPr/>
        </p:nvPicPr>
        <p:blipFill>
          <a:blip r:embed="rId3"/>
          <a:stretch>
            <a:fillRect/>
          </a:stretch>
        </p:blipFill>
        <p:spPr>
          <a:xfrm>
            <a:off x="876211" y="2163742"/>
            <a:ext cx="9923703" cy="3286081"/>
          </a:xfrm>
          <a:prstGeom prst="rect">
            <a:avLst/>
          </a:prstGeom>
        </p:spPr>
      </p:pic>
    </p:spTree>
    <p:extLst>
      <p:ext uri="{BB962C8B-B14F-4D97-AF65-F5344CB8AC3E}">
        <p14:creationId xmlns:p14="http://schemas.microsoft.com/office/powerpoint/2010/main" val="378358670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49C63-F88B-961C-5D8B-A9174BFE4BF2}"/>
              </a:ext>
            </a:extLst>
          </p:cNvPr>
          <p:cNvSpPr>
            <a:spLocks noGrp="1"/>
          </p:cNvSpPr>
          <p:nvPr>
            <p:ph type="title"/>
          </p:nvPr>
        </p:nvSpPr>
        <p:spPr>
          <a:xfrm>
            <a:off x="588263" y="457200"/>
            <a:ext cx="11018520" cy="553998"/>
          </a:xfrm>
        </p:spPr>
        <p:txBody>
          <a:bodyPr wrap="square" anchor="t">
            <a:normAutofit/>
          </a:bodyPr>
          <a:lstStyle/>
          <a:p>
            <a:r>
              <a:rPr lang="en-US" dirty="0"/>
              <a:t>Architecture / Design Patterns</a:t>
            </a:r>
          </a:p>
        </p:txBody>
      </p:sp>
      <p:sp>
        <p:nvSpPr>
          <p:cNvPr id="6" name="TextBox 5">
            <a:extLst>
              <a:ext uri="{FF2B5EF4-FFF2-40B4-BE49-F238E27FC236}">
                <a16:creationId xmlns:a16="http://schemas.microsoft.com/office/drawing/2014/main" id="{545D6217-D98B-A98B-0940-EF5481F44B9A}"/>
              </a:ext>
            </a:extLst>
          </p:cNvPr>
          <p:cNvSpPr txBox="1"/>
          <p:nvPr/>
        </p:nvSpPr>
        <p:spPr>
          <a:xfrm flipH="1">
            <a:off x="1456002" y="5850385"/>
            <a:ext cx="8806584" cy="169277"/>
          </a:xfrm>
          <a:prstGeom prst="rect">
            <a:avLst/>
          </a:prstGeom>
          <a:noFill/>
        </p:spPr>
        <p:txBody>
          <a:bodyPr wrap="square" lIns="0" tIns="0" rIns="0" bIns="0" rtlCol="0">
            <a:spAutoFit/>
          </a:bodyPr>
          <a:lstStyle/>
          <a:p>
            <a:pPr algn="l"/>
            <a:r>
              <a:rPr lang="en-US" sz="1100" dirty="0"/>
              <a:t>Reference: https://medium.com/@cout.shubham/exploring-multimodal-large-language-models-a-step-forward-in-ai-626918c6a3ec</a:t>
            </a:r>
          </a:p>
        </p:txBody>
      </p:sp>
      <p:pic>
        <p:nvPicPr>
          <p:cNvPr id="2052" name="Picture 4">
            <a:extLst>
              <a:ext uri="{FF2B5EF4-FFF2-40B4-BE49-F238E27FC236}">
                <a16:creationId xmlns:a16="http://schemas.microsoft.com/office/drawing/2014/main" id="{32CEBA99-F7D7-1FAD-BC7B-9404CBC867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5997" y="1496812"/>
            <a:ext cx="8166862" cy="386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24567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756DF-4AF9-15DF-6CEF-DB0978D258B0}"/>
              </a:ext>
            </a:extLst>
          </p:cNvPr>
          <p:cNvSpPr>
            <a:spLocks noGrp="1"/>
          </p:cNvSpPr>
          <p:nvPr>
            <p:ph type="title"/>
          </p:nvPr>
        </p:nvSpPr>
        <p:spPr>
          <a:xfrm>
            <a:off x="588263" y="457200"/>
            <a:ext cx="11018520" cy="553998"/>
          </a:xfrm>
        </p:spPr>
        <p:txBody>
          <a:bodyPr wrap="square" anchor="t">
            <a:normAutofit/>
          </a:bodyPr>
          <a:lstStyle/>
          <a:p>
            <a:r>
              <a:rPr lang="en-US" dirty="0"/>
              <a:t>Exploratory Analysis</a:t>
            </a:r>
          </a:p>
        </p:txBody>
      </p:sp>
      <p:pic>
        <p:nvPicPr>
          <p:cNvPr id="5" name="Content Placeholder 4" descr="A computer futuristic digital program hud interface with a personal control system over a network, in which the computer uses the interface to interact with the user.">
            <a:extLst>
              <a:ext uri="{FF2B5EF4-FFF2-40B4-BE49-F238E27FC236}">
                <a16:creationId xmlns:a16="http://schemas.microsoft.com/office/drawing/2014/main" id="{2C2F7DCA-099C-45D1-86FB-65467DB1A80C}"/>
              </a:ext>
            </a:extLst>
          </p:cNvPr>
          <p:cNvPicPr>
            <a:picLocks noGrp="1" noChangeAspect="1"/>
          </p:cNvPicPr>
          <p:nvPr>
            <p:ph sz="quarter" idx="12"/>
          </p:nvPr>
        </p:nvPicPr>
        <p:blipFill>
          <a:blip r:embed="rId3"/>
          <a:stretch>
            <a:fillRect/>
          </a:stretch>
        </p:blipFill>
        <p:spPr>
          <a:xfrm>
            <a:off x="584200" y="2477874"/>
            <a:ext cx="5211763" cy="2748390"/>
          </a:xfrm>
          <a:noFill/>
        </p:spPr>
      </p:pic>
      <p:sp>
        <p:nvSpPr>
          <p:cNvPr id="4" name="Content Placeholder 3">
            <a:extLst>
              <a:ext uri="{FF2B5EF4-FFF2-40B4-BE49-F238E27FC236}">
                <a16:creationId xmlns:a16="http://schemas.microsoft.com/office/drawing/2014/main" id="{F2FF4CFB-9EA5-D578-DEB5-F352ABF7BA20}"/>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387083" y="2047659"/>
            <a:ext cx="5219700" cy="1993900"/>
          </a:xfrm>
        </p:spPr>
        <p:txBody>
          <a:bodyPr>
            <a:normAutofit/>
          </a:bodyPr>
          <a:lstStyle/>
          <a:p>
            <a:pPr marL="0" indent="0">
              <a:spcBef>
                <a:spcPts val="2500"/>
              </a:spcBef>
              <a:buNone/>
            </a:pPr>
            <a:r>
              <a:rPr lang="en-US" sz="1400" b="1" dirty="0"/>
              <a:t>Premises</a:t>
            </a:r>
          </a:p>
          <a:p>
            <a:pPr>
              <a:spcBef>
                <a:spcPts val="2500"/>
              </a:spcBef>
            </a:pPr>
            <a:r>
              <a:rPr lang="en-US" sz="1400" b="1" dirty="0"/>
              <a:t>Process all invoices using 3 LLM providers</a:t>
            </a:r>
          </a:p>
          <a:p>
            <a:pPr>
              <a:spcBef>
                <a:spcPts val="2500"/>
              </a:spcBef>
            </a:pPr>
            <a:r>
              <a:rPr lang="en-US" sz="1400" b="1" dirty="0"/>
              <a:t>Based on the invoice description add 3 extra fields</a:t>
            </a:r>
          </a:p>
          <a:p>
            <a:pPr>
              <a:spcBef>
                <a:spcPts val="2500"/>
              </a:spcBef>
            </a:pPr>
            <a:r>
              <a:rPr lang="en-US" sz="1400" b="1" dirty="0"/>
              <a:t>Check if the results are good</a:t>
            </a:r>
          </a:p>
          <a:p>
            <a:pPr>
              <a:spcBef>
                <a:spcPts val="2500"/>
              </a:spcBef>
            </a:pPr>
            <a:endParaRPr lang="en-US" sz="1400" b="1" dirty="0"/>
          </a:p>
          <a:p>
            <a:pPr>
              <a:spcBef>
                <a:spcPts val="2500"/>
              </a:spcBef>
            </a:pPr>
            <a:endParaRPr lang="en-US" sz="1400" dirty="0"/>
          </a:p>
        </p:txBody>
      </p:sp>
    </p:spTree>
    <p:extLst>
      <p:ext uri="{BB962C8B-B14F-4D97-AF65-F5344CB8AC3E}">
        <p14:creationId xmlns:p14="http://schemas.microsoft.com/office/powerpoint/2010/main" val="29976964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B9BA4-B235-A028-EE43-32FB63BC5BC8}"/>
              </a:ext>
            </a:extLst>
          </p:cNvPr>
          <p:cNvSpPr>
            <a:spLocks noGrp="1"/>
          </p:cNvSpPr>
          <p:nvPr>
            <p:ph type="title"/>
          </p:nvPr>
        </p:nvSpPr>
        <p:spPr>
          <a:xfrm>
            <a:off x="588263" y="457200"/>
            <a:ext cx="11018520" cy="553998"/>
          </a:xfrm>
        </p:spPr>
        <p:txBody>
          <a:bodyPr wrap="square" anchor="t">
            <a:normAutofit/>
          </a:bodyPr>
          <a:lstStyle/>
          <a:p>
            <a:r>
              <a:rPr lang="en-US" dirty="0"/>
              <a:t>LLM Providers</a:t>
            </a:r>
          </a:p>
        </p:txBody>
      </p:sp>
      <p:pic>
        <p:nvPicPr>
          <p:cNvPr id="2050" name="Picture 2" descr="Anthropic comany as an anime character, with the anthropic logo stamped on his shirt. Image 2 of 4">
            <a:extLst>
              <a:ext uri="{FF2B5EF4-FFF2-40B4-BE49-F238E27FC236}">
                <a16:creationId xmlns:a16="http://schemas.microsoft.com/office/drawing/2014/main" id="{667EFCC9-D355-0AFB-996E-341EA4E168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146" y="1482155"/>
            <a:ext cx="4391163" cy="439116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3C56727-1E57-136B-3189-1F41B2947A97}"/>
              </a:ext>
            </a:extLst>
          </p:cNvPr>
          <p:cNvSpPr txBox="1"/>
          <p:nvPr/>
        </p:nvSpPr>
        <p:spPr>
          <a:xfrm>
            <a:off x="5002244" y="2545118"/>
            <a:ext cx="6813610" cy="2536848"/>
          </a:xfrm>
          <a:prstGeom prst="rect">
            <a:avLst/>
          </a:prstGeom>
          <a:noFill/>
        </p:spPr>
        <p:txBody>
          <a:bodyPr wrap="square">
            <a:spAutoFit/>
          </a:bodyPr>
          <a:lstStyle/>
          <a:p>
            <a:r>
              <a:rPr lang="en-US" b="1" dirty="0"/>
              <a:t>Perks</a:t>
            </a:r>
          </a:p>
          <a:p>
            <a:pPr marL="285750" indent="-285750">
              <a:buFont typeface="Arial" panose="020B0604020202020204" pitchFamily="34" charset="0"/>
              <a:buChar char="•"/>
            </a:pPr>
            <a:r>
              <a:rPr lang="en-US" dirty="0"/>
              <a:t>Easiest to use</a:t>
            </a:r>
          </a:p>
          <a:p>
            <a:pPr marL="285750" indent="-285750">
              <a:buFont typeface="Arial" panose="020B0604020202020204" pitchFamily="34" charset="0"/>
              <a:buChar char="•"/>
            </a:pPr>
            <a:r>
              <a:rPr lang="en-US" dirty="0"/>
              <a:t>Don't need to inform a region (the API Gateway takes care of the request)</a:t>
            </a:r>
          </a:p>
          <a:p>
            <a:pPr marL="285750" indent="-285750">
              <a:buFont typeface="Arial" panose="020B0604020202020204" pitchFamily="34" charset="0"/>
              <a:buChar char="•"/>
            </a:pPr>
            <a:r>
              <a:rPr lang="en-US" dirty="0"/>
              <a:t>Has the best model</a:t>
            </a:r>
          </a:p>
          <a:p>
            <a:endParaRPr lang="en-US" dirty="0"/>
          </a:p>
          <a:p>
            <a:r>
              <a:rPr lang="en-US" b="1" dirty="0"/>
              <a:t>Disadvantages</a:t>
            </a:r>
          </a:p>
          <a:p>
            <a:pPr marL="285750" indent="-285750">
              <a:buFont typeface="Arial" panose="020B0604020202020204" pitchFamily="34" charset="0"/>
              <a:buChar char="•"/>
            </a:pPr>
            <a:r>
              <a:rPr lang="en-US" dirty="0"/>
              <a:t>Only 2 SDKs (Python and Typescript)</a:t>
            </a:r>
          </a:p>
          <a:p>
            <a:pPr marL="285750" indent="-285750">
              <a:buFont typeface="Arial" panose="020B0604020202020204" pitchFamily="34" charset="0"/>
              <a:buChar char="•"/>
            </a:pPr>
            <a:r>
              <a:rPr lang="en-US" dirty="0"/>
              <a:t>Lacking topic of discussions on the Internet</a:t>
            </a:r>
          </a:p>
        </p:txBody>
      </p:sp>
    </p:spTree>
    <p:extLst>
      <p:ext uri="{BB962C8B-B14F-4D97-AF65-F5344CB8AC3E}">
        <p14:creationId xmlns:p14="http://schemas.microsoft.com/office/powerpoint/2010/main" val="20090749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B9BA4-B235-A028-EE43-32FB63BC5BC8}"/>
              </a:ext>
            </a:extLst>
          </p:cNvPr>
          <p:cNvSpPr>
            <a:spLocks noGrp="1"/>
          </p:cNvSpPr>
          <p:nvPr>
            <p:ph type="title"/>
          </p:nvPr>
        </p:nvSpPr>
        <p:spPr>
          <a:xfrm>
            <a:off x="588263" y="457200"/>
            <a:ext cx="11018520" cy="553998"/>
          </a:xfrm>
        </p:spPr>
        <p:txBody>
          <a:bodyPr wrap="square" anchor="t">
            <a:normAutofit/>
          </a:bodyPr>
          <a:lstStyle/>
          <a:p>
            <a:r>
              <a:rPr lang="en-US" dirty="0"/>
              <a:t>LLM Providers</a:t>
            </a:r>
          </a:p>
        </p:txBody>
      </p:sp>
      <p:pic>
        <p:nvPicPr>
          <p:cNvPr id="4100" name="Picture 4" descr="Google comany as a black skin anime character, with the Google logo stamped on his shirt. &quot;Gemini&quot; logo floating on the palm of his hands.. Image 4 of 4">
            <a:extLst>
              <a:ext uri="{FF2B5EF4-FFF2-40B4-BE49-F238E27FC236}">
                <a16:creationId xmlns:a16="http://schemas.microsoft.com/office/drawing/2014/main" id="{54555FDF-17F7-DE4E-399A-4B54599C4E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81" y="1686342"/>
            <a:ext cx="4048633" cy="404863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E2F413A-5DFC-5FB4-262B-02CFE2CC3E9C}"/>
              </a:ext>
            </a:extLst>
          </p:cNvPr>
          <p:cNvSpPr txBox="1"/>
          <p:nvPr/>
        </p:nvSpPr>
        <p:spPr>
          <a:xfrm>
            <a:off x="4509857" y="2296382"/>
            <a:ext cx="6813610" cy="2808461"/>
          </a:xfrm>
          <a:prstGeom prst="rect">
            <a:avLst/>
          </a:prstGeom>
          <a:noFill/>
        </p:spPr>
        <p:txBody>
          <a:bodyPr wrap="square">
            <a:spAutoFit/>
          </a:bodyPr>
          <a:lstStyle/>
          <a:p>
            <a:r>
              <a:rPr lang="en-US" b="1" dirty="0"/>
              <a:t>Perks</a:t>
            </a:r>
          </a:p>
          <a:p>
            <a:pPr marL="285750" indent="-285750">
              <a:buFont typeface="Arial" panose="020B0604020202020204" pitchFamily="34" charset="0"/>
              <a:buChar char="•"/>
            </a:pPr>
            <a:r>
              <a:rPr lang="en-US" dirty="0"/>
              <a:t>Easy to use</a:t>
            </a:r>
          </a:p>
          <a:p>
            <a:pPr marL="285750" indent="-285750">
              <a:buFont typeface="Arial" panose="020B0604020202020204" pitchFamily="34" charset="0"/>
              <a:buChar char="•"/>
            </a:pPr>
            <a:r>
              <a:rPr lang="en-US" dirty="0"/>
              <a:t>They manufacture their own chips (TPU) (easier to scale up)</a:t>
            </a:r>
          </a:p>
          <a:p>
            <a:pPr marL="285750" indent="-285750">
              <a:buFont typeface="Arial" panose="020B0604020202020204" pitchFamily="34" charset="0"/>
              <a:buChar char="•"/>
            </a:pPr>
            <a:r>
              <a:rPr lang="en-US" dirty="0"/>
              <a:t>Creators of Transformers and self-attention approach</a:t>
            </a:r>
          </a:p>
          <a:p>
            <a:r>
              <a:rPr lang="en-US" dirty="0"/>
              <a:t> </a:t>
            </a:r>
          </a:p>
          <a:p>
            <a:r>
              <a:rPr lang="en-US" b="1" dirty="0"/>
              <a:t>Disadvantages</a:t>
            </a:r>
          </a:p>
          <a:p>
            <a:pPr marL="285750" indent="-285750">
              <a:buFont typeface="Arial" panose="020B0604020202020204" pitchFamily="34" charset="0"/>
              <a:buChar char="•"/>
            </a:pPr>
            <a:r>
              <a:rPr lang="en-US" dirty="0"/>
              <a:t>Lacking topic of discussions on the Internet</a:t>
            </a:r>
          </a:p>
          <a:p>
            <a:pPr marL="285750" indent="-285750">
              <a:buFont typeface="Arial" panose="020B0604020202020204" pitchFamily="34" charset="0"/>
              <a:buChar char="•"/>
            </a:pPr>
            <a:r>
              <a:rPr lang="en-US" dirty="0"/>
              <a:t>Bad habit of launching new models that have random hallucinations</a:t>
            </a:r>
          </a:p>
          <a:p>
            <a:pPr marL="285750" indent="-285750">
              <a:buFont typeface="Arial" panose="020B0604020202020204" pitchFamily="34" charset="0"/>
              <a:buChar char="•"/>
            </a:pPr>
            <a:r>
              <a:rPr lang="en-US" dirty="0"/>
              <a:t>Latest model not working for vision when using outside studio</a:t>
            </a:r>
          </a:p>
        </p:txBody>
      </p:sp>
    </p:spTree>
    <p:extLst>
      <p:ext uri="{BB962C8B-B14F-4D97-AF65-F5344CB8AC3E}">
        <p14:creationId xmlns:p14="http://schemas.microsoft.com/office/powerpoint/2010/main" val="141544153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B9BA4-B235-A028-EE43-32FB63BC5BC8}"/>
              </a:ext>
            </a:extLst>
          </p:cNvPr>
          <p:cNvSpPr>
            <a:spLocks noGrp="1"/>
          </p:cNvSpPr>
          <p:nvPr>
            <p:ph type="title"/>
          </p:nvPr>
        </p:nvSpPr>
        <p:spPr>
          <a:xfrm>
            <a:off x="588263" y="457200"/>
            <a:ext cx="11018520" cy="553998"/>
          </a:xfrm>
        </p:spPr>
        <p:txBody>
          <a:bodyPr wrap="square" anchor="t">
            <a:normAutofit/>
          </a:bodyPr>
          <a:lstStyle/>
          <a:p>
            <a:r>
              <a:rPr lang="en-US" dirty="0"/>
              <a:t>LLM Providers</a:t>
            </a:r>
          </a:p>
        </p:txBody>
      </p:sp>
      <p:pic>
        <p:nvPicPr>
          <p:cNvPr id="3076" name="Picture 4" descr="Microsoft Azure comany as an anime character, with the Windows logo stamped on his shirt. &quot;Open AI&quot; logo floating on the palm of his hands.. Image 4 of 4">
            <a:extLst>
              <a:ext uri="{FF2B5EF4-FFF2-40B4-BE49-F238E27FC236}">
                <a16:creationId xmlns:a16="http://schemas.microsoft.com/office/drawing/2014/main" id="{F5828ACA-E715-50AD-6C9F-E73AA9FF97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715" y="1557453"/>
            <a:ext cx="4275753" cy="42757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8DEADD6-A1DA-D936-8933-E5A701B43DCD}"/>
              </a:ext>
            </a:extLst>
          </p:cNvPr>
          <p:cNvSpPr txBox="1"/>
          <p:nvPr/>
        </p:nvSpPr>
        <p:spPr>
          <a:xfrm>
            <a:off x="4509857" y="2296382"/>
            <a:ext cx="6813610" cy="3351687"/>
          </a:xfrm>
          <a:prstGeom prst="rect">
            <a:avLst/>
          </a:prstGeom>
          <a:noFill/>
        </p:spPr>
        <p:txBody>
          <a:bodyPr wrap="square">
            <a:spAutoFit/>
          </a:bodyPr>
          <a:lstStyle/>
          <a:p>
            <a:r>
              <a:rPr lang="en-US" b="1" dirty="0"/>
              <a:t>Perks</a:t>
            </a:r>
          </a:p>
          <a:p>
            <a:pPr marL="285750" indent="-285750">
              <a:buFont typeface="Arial" panose="020B0604020202020204" pitchFamily="34" charset="0"/>
              <a:buChar char="•"/>
            </a:pPr>
            <a:r>
              <a:rPr lang="en-US" dirty="0"/>
              <a:t>More material on the internet (</a:t>
            </a:r>
            <a:r>
              <a:rPr lang="en-US" dirty="0" err="1"/>
              <a:t>StackOverflow</a:t>
            </a:r>
            <a:r>
              <a:rPr lang="en-US" dirty="0"/>
              <a:t>, Medium and other resources)</a:t>
            </a:r>
          </a:p>
          <a:p>
            <a:pPr marL="285750" indent="-285750">
              <a:buFont typeface="Arial" panose="020B0604020202020204" pitchFamily="34" charset="0"/>
              <a:buChar char="•"/>
            </a:pPr>
            <a:r>
              <a:rPr lang="en-US" dirty="0"/>
              <a:t>Have integrated options like "Add you own data“</a:t>
            </a:r>
          </a:p>
          <a:p>
            <a:pPr marL="285750" indent="-285750">
              <a:buFont typeface="Arial" panose="020B0604020202020204" pitchFamily="34" charset="0"/>
              <a:buChar char="•"/>
            </a:pPr>
            <a:r>
              <a:rPr lang="en-US" dirty="0"/>
              <a:t>CSS of Microsoft is the best on the planet</a:t>
            </a:r>
          </a:p>
          <a:p>
            <a:pPr marL="285750" indent="-285750">
              <a:buFont typeface="Arial" panose="020B0604020202020204" pitchFamily="34" charset="0"/>
              <a:buChar char="•"/>
            </a:pPr>
            <a:r>
              <a:rPr lang="en-US" dirty="0"/>
              <a:t>Extra layer of security among APIs for the rest of the environment</a:t>
            </a:r>
          </a:p>
          <a:p>
            <a:pPr marL="285750" indent="-285750">
              <a:buFont typeface="Arial" panose="020B0604020202020204" pitchFamily="34" charset="0"/>
              <a:buChar char="•"/>
            </a:pPr>
            <a:r>
              <a:rPr lang="en-US" dirty="0"/>
              <a:t>Pioneer in the LLM area (together with Open AI)</a:t>
            </a:r>
          </a:p>
          <a:p>
            <a:pPr marL="285750" indent="-285750">
              <a:buFont typeface="Arial" panose="020B0604020202020204" pitchFamily="34" charset="0"/>
              <a:buChar char="•"/>
            </a:pPr>
            <a:r>
              <a:rPr lang="en-US" dirty="0"/>
              <a:t>The GOAT in AI tools</a:t>
            </a:r>
          </a:p>
          <a:p>
            <a:endParaRPr lang="en-US" b="1" dirty="0"/>
          </a:p>
          <a:p>
            <a:r>
              <a:rPr lang="en-US" b="1" dirty="0"/>
              <a:t>Disadvantages</a:t>
            </a:r>
          </a:p>
          <a:p>
            <a:pPr marL="285750" indent="-285750">
              <a:buFont typeface="Arial" panose="020B0604020202020204" pitchFamily="34" charset="0"/>
              <a:buChar char="•"/>
            </a:pPr>
            <a:r>
              <a:rPr lang="en-US" b="1" dirty="0"/>
              <a:t> </a:t>
            </a:r>
            <a:r>
              <a:rPr lang="en-US" dirty="0"/>
              <a:t>More complex to use</a:t>
            </a:r>
          </a:p>
        </p:txBody>
      </p:sp>
    </p:spTree>
    <p:extLst>
      <p:ext uri="{BB962C8B-B14F-4D97-AF65-F5344CB8AC3E}">
        <p14:creationId xmlns:p14="http://schemas.microsoft.com/office/powerpoint/2010/main" val="45762632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B9BA4-B235-A028-EE43-32FB63BC5BC8}"/>
              </a:ext>
            </a:extLst>
          </p:cNvPr>
          <p:cNvSpPr>
            <a:spLocks noGrp="1"/>
          </p:cNvSpPr>
          <p:nvPr>
            <p:ph type="title"/>
          </p:nvPr>
        </p:nvSpPr>
        <p:spPr>
          <a:xfrm>
            <a:off x="588263" y="457200"/>
            <a:ext cx="11018520" cy="553998"/>
          </a:xfrm>
        </p:spPr>
        <p:txBody>
          <a:bodyPr wrap="square" anchor="t">
            <a:normAutofit/>
          </a:bodyPr>
          <a:lstStyle/>
          <a:p>
            <a:r>
              <a:rPr lang="en-US" dirty="0"/>
              <a:t>LLM Providers</a:t>
            </a:r>
          </a:p>
        </p:txBody>
      </p:sp>
      <p:pic>
        <p:nvPicPr>
          <p:cNvPr id="5122" name="Picture 2" descr="Boss asking &quot;But does it work?&quot;">
            <a:extLst>
              <a:ext uri="{FF2B5EF4-FFF2-40B4-BE49-F238E27FC236}">
                <a16:creationId xmlns:a16="http://schemas.microsoft.com/office/drawing/2014/main" id="{225E923F-D7EC-1BA4-A422-FA272120E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0277" y="1389355"/>
            <a:ext cx="5011445" cy="5011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19790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B9BA4-B235-A028-EE43-32FB63BC5BC8}"/>
              </a:ext>
            </a:extLst>
          </p:cNvPr>
          <p:cNvSpPr>
            <a:spLocks noGrp="1"/>
          </p:cNvSpPr>
          <p:nvPr>
            <p:ph type="title"/>
          </p:nvPr>
        </p:nvSpPr>
        <p:spPr>
          <a:xfrm>
            <a:off x="588263" y="457200"/>
            <a:ext cx="11018520" cy="553998"/>
          </a:xfrm>
        </p:spPr>
        <p:txBody>
          <a:bodyPr wrap="square" anchor="t">
            <a:normAutofit/>
          </a:bodyPr>
          <a:lstStyle/>
          <a:p>
            <a:r>
              <a:rPr lang="en-US" dirty="0"/>
              <a:t>LLM Providers (PoC Final result)</a:t>
            </a:r>
          </a:p>
        </p:txBody>
      </p:sp>
      <p:pic>
        <p:nvPicPr>
          <p:cNvPr id="4" name="Picture 3">
            <a:extLst>
              <a:ext uri="{FF2B5EF4-FFF2-40B4-BE49-F238E27FC236}">
                <a16:creationId xmlns:a16="http://schemas.microsoft.com/office/drawing/2014/main" id="{00631159-FFAE-B331-6A82-1F155F8EC0A4}"/>
              </a:ext>
            </a:extLst>
          </p:cNvPr>
          <p:cNvPicPr>
            <a:picLocks noChangeAspect="1"/>
          </p:cNvPicPr>
          <p:nvPr/>
        </p:nvPicPr>
        <p:blipFill>
          <a:blip r:embed="rId3"/>
          <a:stretch>
            <a:fillRect/>
          </a:stretch>
        </p:blipFill>
        <p:spPr>
          <a:xfrm>
            <a:off x="815220" y="1135265"/>
            <a:ext cx="4791075" cy="2647950"/>
          </a:xfrm>
          <a:prstGeom prst="rect">
            <a:avLst/>
          </a:prstGeom>
        </p:spPr>
      </p:pic>
      <p:pic>
        <p:nvPicPr>
          <p:cNvPr id="6" name="Picture 5">
            <a:extLst>
              <a:ext uri="{FF2B5EF4-FFF2-40B4-BE49-F238E27FC236}">
                <a16:creationId xmlns:a16="http://schemas.microsoft.com/office/drawing/2014/main" id="{F9D36689-03AC-F7DF-A4DA-2E7D152C8CE9}"/>
              </a:ext>
            </a:extLst>
          </p:cNvPr>
          <p:cNvPicPr>
            <a:picLocks noChangeAspect="1"/>
          </p:cNvPicPr>
          <p:nvPr/>
        </p:nvPicPr>
        <p:blipFill>
          <a:blip r:embed="rId4"/>
          <a:stretch>
            <a:fillRect/>
          </a:stretch>
        </p:blipFill>
        <p:spPr>
          <a:xfrm>
            <a:off x="5764197" y="1135265"/>
            <a:ext cx="3581400" cy="2371725"/>
          </a:xfrm>
          <a:prstGeom prst="rect">
            <a:avLst/>
          </a:prstGeom>
        </p:spPr>
      </p:pic>
      <p:pic>
        <p:nvPicPr>
          <p:cNvPr id="8" name="Picture 7">
            <a:extLst>
              <a:ext uri="{FF2B5EF4-FFF2-40B4-BE49-F238E27FC236}">
                <a16:creationId xmlns:a16="http://schemas.microsoft.com/office/drawing/2014/main" id="{91DD0C72-7ADE-7C2B-4E88-9ED32D15E94A}"/>
              </a:ext>
            </a:extLst>
          </p:cNvPr>
          <p:cNvPicPr>
            <a:picLocks noChangeAspect="1"/>
          </p:cNvPicPr>
          <p:nvPr/>
        </p:nvPicPr>
        <p:blipFill>
          <a:blip r:embed="rId5"/>
          <a:stretch>
            <a:fillRect/>
          </a:stretch>
        </p:blipFill>
        <p:spPr>
          <a:xfrm>
            <a:off x="4425195" y="3907282"/>
            <a:ext cx="2362200" cy="2781300"/>
          </a:xfrm>
          <a:prstGeom prst="rect">
            <a:avLst/>
          </a:prstGeom>
        </p:spPr>
      </p:pic>
      <p:pic>
        <p:nvPicPr>
          <p:cNvPr id="9" name="Picture 2" descr="Anthropic comany as an anime character, with the anthropic logo stamped on his shirt. Image 2 of 4">
            <a:extLst>
              <a:ext uri="{FF2B5EF4-FFF2-40B4-BE49-F238E27FC236}">
                <a16:creationId xmlns:a16="http://schemas.microsoft.com/office/drawing/2014/main" id="{56D01046-E5B8-7FCD-10B5-F266DD0D18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78813" y="4169890"/>
            <a:ext cx="2256084" cy="2256084"/>
          </a:xfrm>
          <a:prstGeom prst="rect">
            <a:avLst/>
          </a:prstGeom>
          <a:noFill/>
          <a:extLst>
            <a:ext uri="{909E8E84-426E-40DD-AFC4-6F175D3DCCD1}">
              <a14:hiddenFill xmlns:a14="http://schemas.microsoft.com/office/drawing/2010/main">
                <a:solidFill>
                  <a:srgbClr val="FFFFFF"/>
                </a:solidFill>
              </a14:hiddenFill>
            </a:ext>
          </a:extLst>
        </p:spPr>
      </p:pic>
      <p:sp>
        <p:nvSpPr>
          <p:cNvPr id="10" name="Speech Bubble: Oval 9">
            <a:extLst>
              <a:ext uri="{FF2B5EF4-FFF2-40B4-BE49-F238E27FC236}">
                <a16:creationId xmlns:a16="http://schemas.microsoft.com/office/drawing/2014/main" id="{87058616-7C43-A4BE-0F5F-D8ADCCD966E9}"/>
              </a:ext>
            </a:extLst>
          </p:cNvPr>
          <p:cNvSpPr/>
          <p:nvPr/>
        </p:nvSpPr>
        <p:spPr bwMode="auto">
          <a:xfrm>
            <a:off x="8815526" y="3631057"/>
            <a:ext cx="1695635" cy="895538"/>
          </a:xfrm>
          <a:prstGeom prst="wedgeEllipseCallou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ea typeface="Segoe UI" pitchFamily="34" charset="0"/>
                <a:cs typeface="Segoe UI" pitchFamily="34" charset="0"/>
              </a:rPr>
              <a:t>I win…</a:t>
            </a:r>
          </a:p>
        </p:txBody>
      </p:sp>
    </p:spTree>
    <p:extLst>
      <p:ext uri="{BB962C8B-B14F-4D97-AF65-F5344CB8AC3E}">
        <p14:creationId xmlns:p14="http://schemas.microsoft.com/office/powerpoint/2010/main" val="264790860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16816-A12A-8446-544C-58791E629B6B}"/>
              </a:ext>
            </a:extLst>
          </p:cNvPr>
          <p:cNvSpPr>
            <a:spLocks noGrp="1"/>
          </p:cNvSpPr>
          <p:nvPr>
            <p:ph type="title"/>
          </p:nvPr>
        </p:nvSpPr>
        <p:spPr>
          <a:xfrm>
            <a:off x="588263" y="457200"/>
            <a:ext cx="11018520" cy="553998"/>
          </a:xfrm>
        </p:spPr>
        <p:txBody>
          <a:bodyPr wrap="square" anchor="t">
            <a:normAutofit/>
          </a:bodyPr>
          <a:lstStyle/>
          <a:p>
            <a:r>
              <a:rPr lang="en-US" dirty="0"/>
              <a:t>AI Full Project Approach (Part 1)</a:t>
            </a:r>
          </a:p>
        </p:txBody>
      </p:sp>
      <p:sp>
        <p:nvSpPr>
          <p:cNvPr id="12" name="TextBox 11">
            <a:extLst>
              <a:ext uri="{FF2B5EF4-FFF2-40B4-BE49-F238E27FC236}">
                <a16:creationId xmlns:a16="http://schemas.microsoft.com/office/drawing/2014/main" id="{FEC50830-D299-F57B-6B30-E2222855540C}"/>
              </a:ext>
            </a:extLst>
          </p:cNvPr>
          <p:cNvSpPr txBox="1"/>
          <p:nvPr/>
        </p:nvSpPr>
        <p:spPr>
          <a:xfrm>
            <a:off x="2163931" y="1462168"/>
            <a:ext cx="6813610" cy="4709751"/>
          </a:xfrm>
          <a:prstGeom prst="rect">
            <a:avLst/>
          </a:prstGeom>
          <a:noFill/>
        </p:spPr>
        <p:txBody>
          <a:bodyPr wrap="square">
            <a:spAutoFit/>
          </a:bodyPr>
          <a:lstStyle/>
          <a:p>
            <a:r>
              <a:rPr lang="en-US" b="1" dirty="0"/>
              <a:t>1 - Architecture / Design Patterns</a:t>
            </a:r>
          </a:p>
          <a:p>
            <a:r>
              <a:rPr lang="en-US" dirty="0"/>
              <a:t>	1.1 Questions to ask when creating an LLM solution</a:t>
            </a:r>
          </a:p>
          <a:p>
            <a:r>
              <a:rPr lang="en-US" b="1" dirty="0"/>
              <a:t>2 - Business overview / Enterprise model</a:t>
            </a:r>
          </a:p>
          <a:p>
            <a:r>
              <a:rPr lang="en-US" dirty="0"/>
              <a:t>	2.1 - How it is done today (LLM)	</a:t>
            </a:r>
          </a:p>
          <a:p>
            <a:r>
              <a:rPr lang="en-US" dirty="0"/>
              <a:t>	2.2 - Chosen architecture</a:t>
            </a:r>
          </a:p>
          <a:p>
            <a:r>
              <a:rPr lang="en-US" dirty="0"/>
              <a:t>	2.3 - Why defining the architecture is so important</a:t>
            </a:r>
          </a:p>
          <a:p>
            <a:r>
              <a:rPr lang="en-US" dirty="0"/>
              <a:t>	2.4 - LLM services</a:t>
            </a:r>
          </a:p>
          <a:p>
            <a:r>
              <a:rPr lang="en-US" dirty="0"/>
              <a:t>		2.4.1 - Azure Open AI</a:t>
            </a:r>
          </a:p>
          <a:p>
            <a:r>
              <a:rPr lang="en-US" dirty="0"/>
              <a:t>		2.4.2 - GCP Vertex</a:t>
            </a:r>
          </a:p>
          <a:p>
            <a:r>
              <a:rPr lang="en-US" dirty="0"/>
              <a:t>		2.4.3 - Anthropic</a:t>
            </a:r>
          </a:p>
          <a:p>
            <a:r>
              <a:rPr lang="en-US" b="1" dirty="0"/>
              <a:t>3 - Exploratory analysis</a:t>
            </a:r>
          </a:p>
          <a:p>
            <a:r>
              <a:rPr lang="en-US" dirty="0"/>
              <a:t>	3.1 - Notebook research (Using GPT Turbo vs GPT4o vs Gemini vs </a:t>
            </a:r>
            <a:r>
              <a:rPr lang="en-US" dirty="0" err="1"/>
              <a:t>Anthorpic</a:t>
            </a:r>
            <a:r>
              <a:rPr lang="en-US" dirty="0"/>
              <a:t> Claude)</a:t>
            </a:r>
          </a:p>
          <a:p>
            <a:r>
              <a:rPr lang="en-US" dirty="0"/>
              <a:t>	3.2 - Comparing model results</a:t>
            </a:r>
          </a:p>
          <a:p>
            <a:r>
              <a:rPr lang="en-US" dirty="0"/>
              <a:t>	3.3 - Can the business work with this? Is there any limitation?</a:t>
            </a:r>
          </a:p>
          <a:p>
            <a:r>
              <a:rPr lang="en-US" dirty="0"/>
              <a:t>	3.4 - Decision log</a:t>
            </a:r>
          </a:p>
        </p:txBody>
      </p:sp>
    </p:spTree>
    <p:extLst>
      <p:ext uri="{BB962C8B-B14F-4D97-AF65-F5344CB8AC3E}">
        <p14:creationId xmlns:p14="http://schemas.microsoft.com/office/powerpoint/2010/main" val="383473016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B9BA4-B235-A028-EE43-32FB63BC5BC8}"/>
              </a:ext>
            </a:extLst>
          </p:cNvPr>
          <p:cNvSpPr>
            <a:spLocks noGrp="1"/>
          </p:cNvSpPr>
          <p:nvPr>
            <p:ph type="title"/>
          </p:nvPr>
        </p:nvSpPr>
        <p:spPr>
          <a:xfrm>
            <a:off x="588263" y="457200"/>
            <a:ext cx="11018520" cy="553998"/>
          </a:xfrm>
        </p:spPr>
        <p:txBody>
          <a:bodyPr wrap="square" anchor="t">
            <a:normAutofit/>
          </a:bodyPr>
          <a:lstStyle/>
          <a:p>
            <a:r>
              <a:rPr lang="en-US" dirty="0"/>
              <a:t>LLM Providers (Decision log)</a:t>
            </a:r>
          </a:p>
        </p:txBody>
      </p:sp>
      <p:pic>
        <p:nvPicPr>
          <p:cNvPr id="5" name="Picture 4">
            <a:extLst>
              <a:ext uri="{FF2B5EF4-FFF2-40B4-BE49-F238E27FC236}">
                <a16:creationId xmlns:a16="http://schemas.microsoft.com/office/drawing/2014/main" id="{54ABC3F3-A289-707F-9988-CB5D772DDD76}"/>
              </a:ext>
            </a:extLst>
          </p:cNvPr>
          <p:cNvPicPr>
            <a:picLocks noChangeAspect="1"/>
          </p:cNvPicPr>
          <p:nvPr/>
        </p:nvPicPr>
        <p:blipFill>
          <a:blip r:embed="rId3"/>
          <a:stretch>
            <a:fillRect/>
          </a:stretch>
        </p:blipFill>
        <p:spPr>
          <a:xfrm>
            <a:off x="807867" y="1175546"/>
            <a:ext cx="9707023" cy="5387398"/>
          </a:xfrm>
          <a:prstGeom prst="rect">
            <a:avLst/>
          </a:prstGeom>
        </p:spPr>
      </p:pic>
    </p:spTree>
    <p:extLst>
      <p:ext uri="{BB962C8B-B14F-4D97-AF65-F5344CB8AC3E}">
        <p14:creationId xmlns:p14="http://schemas.microsoft.com/office/powerpoint/2010/main" val="333686298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B9BA4-B235-A028-EE43-32FB63BC5BC8}"/>
              </a:ext>
            </a:extLst>
          </p:cNvPr>
          <p:cNvSpPr>
            <a:spLocks noGrp="1"/>
          </p:cNvSpPr>
          <p:nvPr>
            <p:ph type="title"/>
          </p:nvPr>
        </p:nvSpPr>
        <p:spPr>
          <a:xfrm>
            <a:off x="588263" y="457200"/>
            <a:ext cx="11018520" cy="553998"/>
          </a:xfrm>
        </p:spPr>
        <p:txBody>
          <a:bodyPr wrap="square" anchor="t">
            <a:normAutofit/>
          </a:bodyPr>
          <a:lstStyle/>
          <a:p>
            <a:r>
              <a:rPr lang="en-US" dirty="0"/>
              <a:t>LLM Providers (Decision log)</a:t>
            </a:r>
          </a:p>
        </p:txBody>
      </p:sp>
      <p:pic>
        <p:nvPicPr>
          <p:cNvPr id="4" name="Picture 3">
            <a:extLst>
              <a:ext uri="{FF2B5EF4-FFF2-40B4-BE49-F238E27FC236}">
                <a16:creationId xmlns:a16="http://schemas.microsoft.com/office/drawing/2014/main" id="{C3381CAE-0BE8-2134-AB4F-DDA669DFCCD2}"/>
              </a:ext>
            </a:extLst>
          </p:cNvPr>
          <p:cNvPicPr>
            <a:picLocks noChangeAspect="1"/>
          </p:cNvPicPr>
          <p:nvPr/>
        </p:nvPicPr>
        <p:blipFill>
          <a:blip r:embed="rId3"/>
          <a:stretch>
            <a:fillRect/>
          </a:stretch>
        </p:blipFill>
        <p:spPr>
          <a:xfrm>
            <a:off x="823477" y="1145219"/>
            <a:ext cx="5994529" cy="5410940"/>
          </a:xfrm>
          <a:prstGeom prst="rect">
            <a:avLst/>
          </a:prstGeom>
        </p:spPr>
      </p:pic>
    </p:spTree>
    <p:extLst>
      <p:ext uri="{BB962C8B-B14F-4D97-AF65-F5344CB8AC3E}">
        <p14:creationId xmlns:p14="http://schemas.microsoft.com/office/powerpoint/2010/main" val="251815429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B9BA4-B235-A028-EE43-32FB63BC5BC8}"/>
              </a:ext>
            </a:extLst>
          </p:cNvPr>
          <p:cNvSpPr>
            <a:spLocks noGrp="1"/>
          </p:cNvSpPr>
          <p:nvPr>
            <p:ph type="title"/>
          </p:nvPr>
        </p:nvSpPr>
        <p:spPr>
          <a:xfrm>
            <a:off x="588263" y="457200"/>
            <a:ext cx="11018520" cy="553998"/>
          </a:xfrm>
        </p:spPr>
        <p:txBody>
          <a:bodyPr wrap="square" anchor="t">
            <a:normAutofit/>
          </a:bodyPr>
          <a:lstStyle/>
          <a:p>
            <a:r>
              <a:rPr lang="en-US" dirty="0"/>
              <a:t>LLM Providers (Final result)</a:t>
            </a:r>
          </a:p>
        </p:txBody>
      </p:sp>
      <p:pic>
        <p:nvPicPr>
          <p:cNvPr id="9" name="Picture 2" descr="Anthropic comany as an anime character, with the anthropic logo stamped on his shirt. Image 2 of 4">
            <a:extLst>
              <a:ext uri="{FF2B5EF4-FFF2-40B4-BE49-F238E27FC236}">
                <a16:creationId xmlns:a16="http://schemas.microsoft.com/office/drawing/2014/main" id="{56D01046-E5B8-7FCD-10B5-F266DD0D18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4413" y="4447259"/>
            <a:ext cx="2256084" cy="2256084"/>
          </a:xfrm>
          <a:prstGeom prst="rect">
            <a:avLst/>
          </a:prstGeom>
          <a:noFill/>
          <a:extLst>
            <a:ext uri="{909E8E84-426E-40DD-AFC4-6F175D3DCCD1}">
              <a14:hiddenFill xmlns:a14="http://schemas.microsoft.com/office/drawing/2010/main">
                <a:solidFill>
                  <a:srgbClr val="FFFFFF"/>
                </a:solidFill>
              </a14:hiddenFill>
            </a:ext>
          </a:extLst>
        </p:spPr>
      </p:pic>
      <p:sp>
        <p:nvSpPr>
          <p:cNvPr id="3" name="Speech Bubble: Oval 2">
            <a:extLst>
              <a:ext uri="{FF2B5EF4-FFF2-40B4-BE49-F238E27FC236}">
                <a16:creationId xmlns:a16="http://schemas.microsoft.com/office/drawing/2014/main" id="{77B8529F-652C-B94B-91A7-43EF75F5A0BB}"/>
              </a:ext>
            </a:extLst>
          </p:cNvPr>
          <p:cNvSpPr/>
          <p:nvPr/>
        </p:nvSpPr>
        <p:spPr bwMode="auto">
          <a:xfrm>
            <a:off x="7910003" y="4059256"/>
            <a:ext cx="1402673" cy="744708"/>
          </a:xfrm>
          <a:prstGeom prst="wedgeEllipseCallou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ea typeface="Segoe UI" pitchFamily="34" charset="0"/>
                <a:cs typeface="Segoe UI" pitchFamily="34" charset="0"/>
              </a:rPr>
              <a:t>But…</a:t>
            </a:r>
          </a:p>
        </p:txBody>
      </p:sp>
      <p:pic>
        <p:nvPicPr>
          <p:cNvPr id="5" name="Picture 4" descr="Microsoft Azure comany as an anime character, with the Windows logo stamped on his shirt. &quot;Open AI&quot; logo floating on the palm of his hands.. Image 4 of 4">
            <a:extLst>
              <a:ext uri="{FF2B5EF4-FFF2-40B4-BE49-F238E27FC236}">
                <a16:creationId xmlns:a16="http://schemas.microsoft.com/office/drawing/2014/main" id="{8FB915D4-6218-6E9A-9622-E98781279D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6415" y="2877067"/>
            <a:ext cx="3826276" cy="3826276"/>
          </a:xfrm>
          <a:prstGeom prst="rect">
            <a:avLst/>
          </a:prstGeom>
          <a:noFill/>
          <a:extLst>
            <a:ext uri="{909E8E84-426E-40DD-AFC4-6F175D3DCCD1}">
              <a14:hiddenFill xmlns:a14="http://schemas.microsoft.com/office/drawing/2010/main">
                <a:solidFill>
                  <a:srgbClr val="FFFFFF"/>
                </a:solidFill>
              </a14:hiddenFill>
            </a:ext>
          </a:extLst>
        </p:spPr>
      </p:pic>
      <p:sp>
        <p:nvSpPr>
          <p:cNvPr id="7" name="Speech Bubble: Oval 6">
            <a:extLst>
              <a:ext uri="{FF2B5EF4-FFF2-40B4-BE49-F238E27FC236}">
                <a16:creationId xmlns:a16="http://schemas.microsoft.com/office/drawing/2014/main" id="{34CC5499-EEBE-C5AB-45CF-FA0125832B37}"/>
              </a:ext>
            </a:extLst>
          </p:cNvPr>
          <p:cNvSpPr/>
          <p:nvPr/>
        </p:nvSpPr>
        <p:spPr bwMode="auto">
          <a:xfrm>
            <a:off x="4102961" y="2195257"/>
            <a:ext cx="2013752" cy="982483"/>
          </a:xfrm>
          <a:prstGeom prst="wedgeEllipseCallou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ea typeface="Segoe UI" pitchFamily="34" charset="0"/>
                <a:cs typeface="Segoe UI" pitchFamily="34" charset="0"/>
              </a:rPr>
              <a:t>Sorry bro</a:t>
            </a:r>
          </a:p>
        </p:txBody>
      </p:sp>
      <p:pic>
        <p:nvPicPr>
          <p:cNvPr id="11" name="Picture 10">
            <a:extLst>
              <a:ext uri="{FF2B5EF4-FFF2-40B4-BE49-F238E27FC236}">
                <a16:creationId xmlns:a16="http://schemas.microsoft.com/office/drawing/2014/main" id="{993C6C41-CDBF-5B3B-B3C3-24D1D103E822}"/>
              </a:ext>
            </a:extLst>
          </p:cNvPr>
          <p:cNvPicPr>
            <a:picLocks noChangeAspect="1"/>
          </p:cNvPicPr>
          <p:nvPr/>
        </p:nvPicPr>
        <p:blipFill>
          <a:blip r:embed="rId5"/>
          <a:stretch>
            <a:fillRect/>
          </a:stretch>
        </p:blipFill>
        <p:spPr>
          <a:xfrm>
            <a:off x="1421082" y="1168583"/>
            <a:ext cx="8317720" cy="899213"/>
          </a:xfrm>
          <a:prstGeom prst="rect">
            <a:avLst/>
          </a:prstGeom>
        </p:spPr>
      </p:pic>
    </p:spTree>
    <p:extLst>
      <p:ext uri="{BB962C8B-B14F-4D97-AF65-F5344CB8AC3E}">
        <p14:creationId xmlns:p14="http://schemas.microsoft.com/office/powerpoint/2010/main" val="331696117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EEB5C8-F788-1B65-C7B3-9E8D4E7DCBDF}"/>
              </a:ext>
            </a:extLst>
          </p:cNvPr>
          <p:cNvSpPr>
            <a:spLocks noGrp="1"/>
          </p:cNvSpPr>
          <p:nvPr>
            <p:ph type="title"/>
          </p:nvPr>
        </p:nvSpPr>
        <p:spPr>
          <a:xfrm>
            <a:off x="4747598" y="3044335"/>
            <a:ext cx="2696804" cy="553998"/>
          </a:xfrm>
        </p:spPr>
        <p:txBody>
          <a:bodyPr/>
          <a:lstStyle/>
          <a:p>
            <a:r>
              <a:rPr lang="en-US" dirty="0"/>
              <a:t>Thank you</a:t>
            </a:r>
          </a:p>
        </p:txBody>
      </p:sp>
    </p:spTree>
    <p:extLst>
      <p:ext uri="{BB962C8B-B14F-4D97-AF65-F5344CB8AC3E}">
        <p14:creationId xmlns:p14="http://schemas.microsoft.com/office/powerpoint/2010/main" val="211122696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16816-A12A-8446-544C-58791E629B6B}"/>
              </a:ext>
            </a:extLst>
          </p:cNvPr>
          <p:cNvSpPr>
            <a:spLocks noGrp="1"/>
          </p:cNvSpPr>
          <p:nvPr>
            <p:ph type="title"/>
          </p:nvPr>
        </p:nvSpPr>
        <p:spPr>
          <a:xfrm>
            <a:off x="588263" y="457200"/>
            <a:ext cx="11018520" cy="553998"/>
          </a:xfrm>
        </p:spPr>
        <p:txBody>
          <a:bodyPr wrap="square" anchor="t">
            <a:normAutofit/>
          </a:bodyPr>
          <a:lstStyle/>
          <a:p>
            <a:r>
              <a:rPr lang="en-US" dirty="0"/>
              <a:t>AI Full Project Approach (Part 2)</a:t>
            </a:r>
          </a:p>
        </p:txBody>
      </p:sp>
      <p:sp>
        <p:nvSpPr>
          <p:cNvPr id="10" name="TextBox 9">
            <a:extLst>
              <a:ext uri="{FF2B5EF4-FFF2-40B4-BE49-F238E27FC236}">
                <a16:creationId xmlns:a16="http://schemas.microsoft.com/office/drawing/2014/main" id="{51BB5509-1467-B589-ADB7-7DF8593A0775}"/>
              </a:ext>
            </a:extLst>
          </p:cNvPr>
          <p:cNvSpPr txBox="1"/>
          <p:nvPr/>
        </p:nvSpPr>
        <p:spPr>
          <a:xfrm>
            <a:off x="1961966" y="2142821"/>
            <a:ext cx="8684579" cy="2808461"/>
          </a:xfrm>
          <a:prstGeom prst="rect">
            <a:avLst/>
          </a:prstGeom>
          <a:noFill/>
        </p:spPr>
        <p:txBody>
          <a:bodyPr wrap="square">
            <a:spAutoFit/>
          </a:bodyPr>
          <a:lstStyle/>
          <a:p>
            <a:r>
              <a:rPr lang="en-US" b="1" dirty="0"/>
              <a:t>4 - Deploying the solution</a:t>
            </a:r>
          </a:p>
          <a:p>
            <a:r>
              <a:rPr lang="en-US" b="1" dirty="0"/>
              <a:t>	</a:t>
            </a:r>
            <a:r>
              <a:rPr lang="en-US" dirty="0"/>
              <a:t>4.1 – Best practices (API Gateway, Retry options, Prompt Engineering)</a:t>
            </a:r>
            <a:endParaRPr lang="en-US" b="1" dirty="0"/>
          </a:p>
          <a:p>
            <a:r>
              <a:rPr lang="en-US" dirty="0"/>
              <a:t>	4.2 - Azure Functions - API Deploy</a:t>
            </a:r>
          </a:p>
          <a:p>
            <a:r>
              <a:rPr lang="en-US" dirty="0"/>
              <a:t>	4.3 - Monetize your solution (Rapid API deploy)</a:t>
            </a:r>
          </a:p>
          <a:p>
            <a:r>
              <a:rPr lang="en-US" b="1" dirty="0"/>
              <a:t>5 - Securing the environment</a:t>
            </a:r>
          </a:p>
          <a:p>
            <a:r>
              <a:rPr lang="en-US" dirty="0"/>
              <a:t>	5.1 - Enclosing the env using a Private Network</a:t>
            </a:r>
          </a:p>
          <a:p>
            <a:r>
              <a:rPr lang="en-US" dirty="0"/>
              <a:t>	5.2 - Using a VM inside the </a:t>
            </a:r>
            <a:r>
              <a:rPr lang="en-US" dirty="0" err="1"/>
              <a:t>VNet</a:t>
            </a:r>
            <a:endParaRPr lang="en-US" dirty="0"/>
          </a:p>
          <a:p>
            <a:r>
              <a:rPr lang="en-US" dirty="0"/>
              <a:t>	5.3 - Using a proxy configuration</a:t>
            </a:r>
          </a:p>
          <a:p>
            <a:r>
              <a:rPr lang="en-US" b="1" dirty="0"/>
              <a:t>6 - Deploying the solution (Open-source approach) (Extra)</a:t>
            </a:r>
          </a:p>
          <a:p>
            <a:r>
              <a:rPr lang="en-US" dirty="0"/>
              <a:t>	6.1 - Local machine</a:t>
            </a:r>
          </a:p>
        </p:txBody>
      </p:sp>
    </p:spTree>
    <p:extLst>
      <p:ext uri="{BB962C8B-B14F-4D97-AF65-F5344CB8AC3E}">
        <p14:creationId xmlns:p14="http://schemas.microsoft.com/office/powerpoint/2010/main" val="142205677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16816-A12A-8446-544C-58791E629B6B}"/>
              </a:ext>
            </a:extLst>
          </p:cNvPr>
          <p:cNvSpPr>
            <a:spLocks noGrp="1"/>
          </p:cNvSpPr>
          <p:nvPr>
            <p:ph type="title"/>
          </p:nvPr>
        </p:nvSpPr>
        <p:spPr>
          <a:xfrm>
            <a:off x="588263" y="457200"/>
            <a:ext cx="11018520" cy="553998"/>
          </a:xfrm>
        </p:spPr>
        <p:txBody>
          <a:bodyPr wrap="square" anchor="t">
            <a:normAutofit/>
          </a:bodyPr>
          <a:lstStyle/>
          <a:p>
            <a:r>
              <a:rPr lang="en-US" dirty="0"/>
              <a:t>Business Overview</a:t>
            </a:r>
          </a:p>
        </p:txBody>
      </p:sp>
      <p:pic>
        <p:nvPicPr>
          <p:cNvPr id="5" name="Content Placeholder 4" descr="People talking at workplace">
            <a:extLst>
              <a:ext uri="{FF2B5EF4-FFF2-40B4-BE49-F238E27FC236}">
                <a16:creationId xmlns:a16="http://schemas.microsoft.com/office/drawing/2014/main" id="{FE7C9950-2283-4C98-8368-4B0B6C1E3086}"/>
              </a:ext>
            </a:extLst>
          </p:cNvPr>
          <p:cNvPicPr>
            <a:picLocks noGrp="1" noChangeAspect="1"/>
          </p:cNvPicPr>
          <p:nvPr>
            <p:ph sz="quarter" idx="12"/>
          </p:nvPr>
        </p:nvPicPr>
        <p:blipFill rotWithShape="1">
          <a:blip r:embed="rId3"/>
          <a:srcRect r="28303" b="2"/>
          <a:stretch/>
        </p:blipFill>
        <p:spPr>
          <a:xfrm>
            <a:off x="584200" y="1435100"/>
            <a:ext cx="5211763" cy="4833938"/>
          </a:xfrm>
          <a:noFill/>
        </p:spPr>
      </p:pic>
      <p:sp>
        <p:nvSpPr>
          <p:cNvPr id="4" name="Content Placeholder 3">
            <a:extLst>
              <a:ext uri="{FF2B5EF4-FFF2-40B4-BE49-F238E27FC236}">
                <a16:creationId xmlns:a16="http://schemas.microsoft.com/office/drawing/2014/main" id="{04CD6A42-77C9-CCC9-16B8-6D5860DB6E68}"/>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387083" y="1056410"/>
            <a:ext cx="5219700" cy="4161028"/>
          </a:xfrm>
        </p:spPr>
        <p:txBody>
          <a:bodyPr>
            <a:normAutofit/>
          </a:bodyPr>
          <a:lstStyle/>
          <a:p>
            <a:pPr marL="0" indent="0">
              <a:spcBef>
                <a:spcPts val="2500"/>
              </a:spcBef>
              <a:buNone/>
            </a:pPr>
            <a:r>
              <a:rPr lang="en-US" sz="2000" b="1" dirty="0"/>
              <a:t>The Business</a:t>
            </a:r>
          </a:p>
          <a:p>
            <a:pPr marL="0" lvl="1" indent="0">
              <a:buNone/>
            </a:pPr>
            <a:r>
              <a:rPr lang="en-US" sz="1800" dirty="0"/>
              <a:t>Leaders in Brazil and Latin America, our technological platform guarantees transactions between buyers and sellers, bringing security, transparency and governance to the ecosystem. Everything a company no longer uses becomes an opportunity here: from real estate to oil platforms, from tractors to satellites that orbited the Earth. And this is just the beginning: we don’t stop because we move the market. And the more we grow, the more the economy circulates.</a:t>
            </a:r>
          </a:p>
          <a:p>
            <a:pPr marL="0" lvl="1" indent="0">
              <a:buNone/>
            </a:pPr>
            <a:endParaRPr lang="en-US" sz="1400" b="1" dirty="0"/>
          </a:p>
        </p:txBody>
      </p:sp>
      <p:pic>
        <p:nvPicPr>
          <p:cNvPr id="1026" name="Picture 2" descr="auction icon with hammer. without background.. Image 1 of 4">
            <a:extLst>
              <a:ext uri="{FF2B5EF4-FFF2-40B4-BE49-F238E27FC236}">
                <a16:creationId xmlns:a16="http://schemas.microsoft.com/office/drawing/2014/main" id="{78E9DEF1-B33C-93AD-3934-33A8E35115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8396" y="4279392"/>
            <a:ext cx="2269776" cy="2269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4845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16816-A12A-8446-544C-58791E629B6B}"/>
              </a:ext>
            </a:extLst>
          </p:cNvPr>
          <p:cNvSpPr>
            <a:spLocks noGrp="1"/>
          </p:cNvSpPr>
          <p:nvPr>
            <p:ph type="title"/>
          </p:nvPr>
        </p:nvSpPr>
        <p:spPr>
          <a:xfrm>
            <a:off x="588263" y="457200"/>
            <a:ext cx="11018520" cy="553998"/>
          </a:xfrm>
        </p:spPr>
        <p:txBody>
          <a:bodyPr wrap="square" anchor="t">
            <a:normAutofit/>
          </a:bodyPr>
          <a:lstStyle/>
          <a:p>
            <a:r>
              <a:rPr lang="en-US" dirty="0"/>
              <a:t>Business Overview</a:t>
            </a:r>
          </a:p>
        </p:txBody>
      </p:sp>
      <p:sp>
        <p:nvSpPr>
          <p:cNvPr id="4" name="Content Placeholder 3">
            <a:extLst>
              <a:ext uri="{FF2B5EF4-FFF2-40B4-BE49-F238E27FC236}">
                <a16:creationId xmlns:a16="http://schemas.microsoft.com/office/drawing/2014/main" id="{04CD6A42-77C9-CCC9-16B8-6D5860DB6E68}"/>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387083" y="1056410"/>
            <a:ext cx="5219700" cy="1384949"/>
          </a:xfrm>
        </p:spPr>
        <p:txBody>
          <a:bodyPr>
            <a:normAutofit/>
          </a:bodyPr>
          <a:lstStyle/>
          <a:p>
            <a:pPr marL="0" indent="0">
              <a:spcBef>
                <a:spcPts val="2500"/>
              </a:spcBef>
              <a:buNone/>
            </a:pPr>
            <a:r>
              <a:rPr lang="en-US" sz="2000" b="1" dirty="0"/>
              <a:t>Challenge</a:t>
            </a:r>
            <a:endParaRPr lang="en-US" sz="1800" dirty="0"/>
          </a:p>
          <a:p>
            <a:pPr marL="0" lvl="1" indent="0">
              <a:buNone/>
            </a:pPr>
            <a:endParaRPr lang="en-US" sz="1400" b="1" dirty="0"/>
          </a:p>
          <a:p>
            <a:pPr marL="285750" lvl="1" indent="-285750"/>
            <a:r>
              <a:rPr lang="en-US" sz="1400" b="1" dirty="0"/>
              <a:t>Brazil has 5570 cities that can submit invoices</a:t>
            </a:r>
          </a:p>
          <a:p>
            <a:pPr marL="285750" lvl="1" indent="-285750"/>
            <a:r>
              <a:rPr lang="en-US" sz="1400" b="1" dirty="0"/>
              <a:t>Each city has his own invoice format</a:t>
            </a:r>
          </a:p>
        </p:txBody>
      </p:sp>
      <p:pic>
        <p:nvPicPr>
          <p:cNvPr id="1031" name="Picture 7" descr="brazil country map with several dots on it">
            <a:extLst>
              <a:ext uri="{FF2B5EF4-FFF2-40B4-BE49-F238E27FC236}">
                <a16:creationId xmlns:a16="http://schemas.microsoft.com/office/drawing/2014/main" id="{5E21F8B8-3431-C677-02C0-A47750B375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194" y="1259889"/>
            <a:ext cx="4905652" cy="4905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27814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16816-A12A-8446-544C-58791E629B6B}"/>
              </a:ext>
            </a:extLst>
          </p:cNvPr>
          <p:cNvSpPr>
            <a:spLocks noGrp="1"/>
          </p:cNvSpPr>
          <p:nvPr>
            <p:ph type="title"/>
          </p:nvPr>
        </p:nvSpPr>
        <p:spPr>
          <a:xfrm>
            <a:off x="588263" y="457200"/>
            <a:ext cx="11018520" cy="553998"/>
          </a:xfrm>
        </p:spPr>
        <p:txBody>
          <a:bodyPr wrap="square" anchor="t">
            <a:normAutofit/>
          </a:bodyPr>
          <a:lstStyle/>
          <a:p>
            <a:r>
              <a:rPr lang="en-US" dirty="0"/>
              <a:t>Business Overview</a:t>
            </a:r>
          </a:p>
        </p:txBody>
      </p:sp>
      <p:pic>
        <p:nvPicPr>
          <p:cNvPr id="5" name="Content Placeholder 4" descr="People talking at workplace">
            <a:extLst>
              <a:ext uri="{FF2B5EF4-FFF2-40B4-BE49-F238E27FC236}">
                <a16:creationId xmlns:a16="http://schemas.microsoft.com/office/drawing/2014/main" id="{FE7C9950-2283-4C98-8368-4B0B6C1E3086}"/>
              </a:ext>
            </a:extLst>
          </p:cNvPr>
          <p:cNvPicPr>
            <a:picLocks noGrp="1" noChangeAspect="1"/>
          </p:cNvPicPr>
          <p:nvPr>
            <p:ph sz="quarter" idx="12"/>
          </p:nvPr>
        </p:nvPicPr>
        <p:blipFill rotWithShape="1">
          <a:blip r:embed="rId3"/>
          <a:srcRect r="28303" b="2"/>
          <a:stretch/>
        </p:blipFill>
        <p:spPr>
          <a:xfrm>
            <a:off x="584200" y="1435100"/>
            <a:ext cx="5211763" cy="4833938"/>
          </a:xfrm>
          <a:noFill/>
        </p:spPr>
      </p:pic>
      <p:sp>
        <p:nvSpPr>
          <p:cNvPr id="4" name="Content Placeholder 3">
            <a:extLst>
              <a:ext uri="{FF2B5EF4-FFF2-40B4-BE49-F238E27FC236}">
                <a16:creationId xmlns:a16="http://schemas.microsoft.com/office/drawing/2014/main" id="{04CD6A42-77C9-CCC9-16B8-6D5860DB6E68}"/>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387083" y="1056410"/>
            <a:ext cx="5219700" cy="553998"/>
          </a:xfrm>
        </p:spPr>
        <p:txBody>
          <a:bodyPr>
            <a:normAutofit/>
          </a:bodyPr>
          <a:lstStyle/>
          <a:p>
            <a:pPr marL="0" indent="0">
              <a:spcBef>
                <a:spcPts val="2500"/>
              </a:spcBef>
              <a:buNone/>
            </a:pPr>
            <a:r>
              <a:rPr lang="en-US" sz="2000" b="1" dirty="0"/>
              <a:t>Challenge (How it is today)</a:t>
            </a:r>
          </a:p>
          <a:p>
            <a:pPr marL="0" lvl="1" indent="0">
              <a:buNone/>
            </a:pPr>
            <a:endParaRPr lang="en-US" sz="1400" b="1" dirty="0"/>
          </a:p>
        </p:txBody>
      </p:sp>
      <p:pic>
        <p:nvPicPr>
          <p:cNvPr id="6" name="Picture 5">
            <a:extLst>
              <a:ext uri="{FF2B5EF4-FFF2-40B4-BE49-F238E27FC236}">
                <a16:creationId xmlns:a16="http://schemas.microsoft.com/office/drawing/2014/main" id="{0B64DC13-8183-419F-B9BE-91D12F6A06C1}"/>
              </a:ext>
            </a:extLst>
          </p:cNvPr>
          <p:cNvPicPr>
            <a:picLocks noChangeAspect="1"/>
          </p:cNvPicPr>
          <p:nvPr/>
        </p:nvPicPr>
        <p:blipFill>
          <a:blip r:embed="rId4"/>
          <a:stretch>
            <a:fillRect/>
          </a:stretch>
        </p:blipFill>
        <p:spPr>
          <a:xfrm>
            <a:off x="6017905" y="1729714"/>
            <a:ext cx="5318880" cy="4244709"/>
          </a:xfrm>
          <a:prstGeom prst="rect">
            <a:avLst/>
          </a:prstGeom>
        </p:spPr>
      </p:pic>
    </p:spTree>
    <p:extLst>
      <p:ext uri="{BB962C8B-B14F-4D97-AF65-F5344CB8AC3E}">
        <p14:creationId xmlns:p14="http://schemas.microsoft.com/office/powerpoint/2010/main" val="37376349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16816-A12A-8446-544C-58791E629B6B}"/>
              </a:ext>
            </a:extLst>
          </p:cNvPr>
          <p:cNvSpPr>
            <a:spLocks noGrp="1"/>
          </p:cNvSpPr>
          <p:nvPr>
            <p:ph type="title"/>
          </p:nvPr>
        </p:nvSpPr>
        <p:spPr>
          <a:xfrm>
            <a:off x="588263" y="457200"/>
            <a:ext cx="11018520" cy="553998"/>
          </a:xfrm>
        </p:spPr>
        <p:txBody>
          <a:bodyPr wrap="square" anchor="t">
            <a:normAutofit/>
          </a:bodyPr>
          <a:lstStyle/>
          <a:p>
            <a:r>
              <a:rPr lang="en-US" dirty="0"/>
              <a:t>Business Overview</a:t>
            </a:r>
          </a:p>
        </p:txBody>
      </p:sp>
      <p:pic>
        <p:nvPicPr>
          <p:cNvPr id="5" name="Content Placeholder 4" descr="People talking at workplace">
            <a:extLst>
              <a:ext uri="{FF2B5EF4-FFF2-40B4-BE49-F238E27FC236}">
                <a16:creationId xmlns:a16="http://schemas.microsoft.com/office/drawing/2014/main" id="{FE7C9950-2283-4C98-8368-4B0B6C1E3086}"/>
              </a:ext>
            </a:extLst>
          </p:cNvPr>
          <p:cNvPicPr>
            <a:picLocks noGrp="1" noChangeAspect="1"/>
          </p:cNvPicPr>
          <p:nvPr>
            <p:ph sz="quarter" idx="12"/>
          </p:nvPr>
        </p:nvPicPr>
        <p:blipFill rotWithShape="1">
          <a:blip r:embed="rId3"/>
          <a:srcRect r="28303" b="2"/>
          <a:stretch/>
        </p:blipFill>
        <p:spPr>
          <a:xfrm>
            <a:off x="584200" y="1435100"/>
            <a:ext cx="5211763" cy="4833938"/>
          </a:xfrm>
          <a:noFill/>
        </p:spPr>
      </p:pic>
      <p:sp>
        <p:nvSpPr>
          <p:cNvPr id="4" name="Content Placeholder 3">
            <a:extLst>
              <a:ext uri="{FF2B5EF4-FFF2-40B4-BE49-F238E27FC236}">
                <a16:creationId xmlns:a16="http://schemas.microsoft.com/office/drawing/2014/main" id="{04CD6A42-77C9-CCC9-16B8-6D5860DB6E68}"/>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387083" y="1056410"/>
            <a:ext cx="5219700" cy="553998"/>
          </a:xfrm>
        </p:spPr>
        <p:txBody>
          <a:bodyPr>
            <a:normAutofit/>
          </a:bodyPr>
          <a:lstStyle/>
          <a:p>
            <a:pPr marL="0" indent="0">
              <a:spcBef>
                <a:spcPts val="2500"/>
              </a:spcBef>
              <a:buNone/>
            </a:pPr>
            <a:r>
              <a:rPr lang="en-US" sz="2000" b="1" dirty="0"/>
              <a:t>Challenge (How LLM will help)</a:t>
            </a:r>
          </a:p>
          <a:p>
            <a:pPr marL="0" lvl="1" indent="0">
              <a:buNone/>
            </a:pPr>
            <a:endParaRPr lang="en-US" sz="1400" b="1" dirty="0"/>
          </a:p>
        </p:txBody>
      </p:sp>
      <p:pic>
        <p:nvPicPr>
          <p:cNvPr id="7" name="Picture 6">
            <a:extLst>
              <a:ext uri="{FF2B5EF4-FFF2-40B4-BE49-F238E27FC236}">
                <a16:creationId xmlns:a16="http://schemas.microsoft.com/office/drawing/2014/main" id="{DFB21446-E6E0-DF19-96E0-A91094285D0C}"/>
              </a:ext>
            </a:extLst>
          </p:cNvPr>
          <p:cNvPicPr>
            <a:picLocks noChangeAspect="1"/>
          </p:cNvPicPr>
          <p:nvPr/>
        </p:nvPicPr>
        <p:blipFill>
          <a:blip r:embed="rId4"/>
          <a:stretch>
            <a:fillRect/>
          </a:stretch>
        </p:blipFill>
        <p:spPr>
          <a:xfrm>
            <a:off x="5942582" y="1881910"/>
            <a:ext cx="6108702" cy="4147034"/>
          </a:xfrm>
          <a:prstGeom prst="rect">
            <a:avLst/>
          </a:prstGeom>
        </p:spPr>
      </p:pic>
    </p:spTree>
    <p:extLst>
      <p:ext uri="{BB962C8B-B14F-4D97-AF65-F5344CB8AC3E}">
        <p14:creationId xmlns:p14="http://schemas.microsoft.com/office/powerpoint/2010/main" val="6434547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16816-A12A-8446-544C-58791E629B6B}"/>
              </a:ext>
            </a:extLst>
          </p:cNvPr>
          <p:cNvSpPr>
            <a:spLocks noGrp="1"/>
          </p:cNvSpPr>
          <p:nvPr>
            <p:ph type="title"/>
          </p:nvPr>
        </p:nvSpPr>
        <p:spPr>
          <a:xfrm>
            <a:off x="588263" y="457200"/>
            <a:ext cx="11018520" cy="553998"/>
          </a:xfrm>
        </p:spPr>
        <p:txBody>
          <a:bodyPr wrap="square" anchor="t">
            <a:normAutofit/>
          </a:bodyPr>
          <a:lstStyle/>
          <a:p>
            <a:r>
              <a:rPr lang="en-US" dirty="0"/>
              <a:t>Business Overview</a:t>
            </a:r>
          </a:p>
        </p:txBody>
      </p:sp>
      <p:pic>
        <p:nvPicPr>
          <p:cNvPr id="5" name="Content Placeholder 4" descr="People talking at workplace">
            <a:extLst>
              <a:ext uri="{FF2B5EF4-FFF2-40B4-BE49-F238E27FC236}">
                <a16:creationId xmlns:a16="http://schemas.microsoft.com/office/drawing/2014/main" id="{FE7C9950-2283-4C98-8368-4B0B6C1E3086}"/>
              </a:ext>
            </a:extLst>
          </p:cNvPr>
          <p:cNvPicPr>
            <a:picLocks noGrp="1" noChangeAspect="1"/>
          </p:cNvPicPr>
          <p:nvPr>
            <p:ph sz="quarter" idx="12"/>
          </p:nvPr>
        </p:nvPicPr>
        <p:blipFill rotWithShape="1">
          <a:blip r:embed="rId3"/>
          <a:srcRect r="28303" b="2"/>
          <a:stretch/>
        </p:blipFill>
        <p:spPr>
          <a:xfrm>
            <a:off x="584200" y="1435100"/>
            <a:ext cx="5211763" cy="4833938"/>
          </a:xfrm>
          <a:noFill/>
        </p:spPr>
      </p:pic>
      <p:sp>
        <p:nvSpPr>
          <p:cNvPr id="4" name="Content Placeholder 3">
            <a:extLst>
              <a:ext uri="{FF2B5EF4-FFF2-40B4-BE49-F238E27FC236}">
                <a16:creationId xmlns:a16="http://schemas.microsoft.com/office/drawing/2014/main" id="{04CD6A42-77C9-CCC9-16B8-6D5860DB6E68}"/>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387083" y="1056410"/>
            <a:ext cx="5219700" cy="553998"/>
          </a:xfrm>
        </p:spPr>
        <p:txBody>
          <a:bodyPr>
            <a:normAutofit/>
          </a:bodyPr>
          <a:lstStyle/>
          <a:p>
            <a:pPr marL="0" indent="0">
              <a:spcBef>
                <a:spcPts val="2500"/>
              </a:spcBef>
              <a:buNone/>
            </a:pPr>
            <a:r>
              <a:rPr lang="en-US" sz="2000" b="1" dirty="0"/>
              <a:t>Challenge (Human limitations)</a:t>
            </a:r>
          </a:p>
          <a:p>
            <a:pPr marL="0" lvl="1" indent="0">
              <a:buNone/>
            </a:pPr>
            <a:endParaRPr lang="en-US" sz="1400" b="1" dirty="0"/>
          </a:p>
        </p:txBody>
      </p:sp>
      <p:pic>
        <p:nvPicPr>
          <p:cNvPr id="9" name="Picture 8">
            <a:extLst>
              <a:ext uri="{FF2B5EF4-FFF2-40B4-BE49-F238E27FC236}">
                <a16:creationId xmlns:a16="http://schemas.microsoft.com/office/drawing/2014/main" id="{985C077B-7387-387E-E882-37555C49E478}"/>
              </a:ext>
            </a:extLst>
          </p:cNvPr>
          <p:cNvPicPr>
            <a:picLocks noChangeAspect="1"/>
          </p:cNvPicPr>
          <p:nvPr/>
        </p:nvPicPr>
        <p:blipFill>
          <a:blip r:embed="rId4"/>
          <a:stretch>
            <a:fillRect/>
          </a:stretch>
        </p:blipFill>
        <p:spPr>
          <a:xfrm>
            <a:off x="6823829" y="1783302"/>
            <a:ext cx="3030384" cy="3622528"/>
          </a:xfrm>
          <a:prstGeom prst="rect">
            <a:avLst/>
          </a:prstGeom>
        </p:spPr>
      </p:pic>
    </p:spTree>
    <p:extLst>
      <p:ext uri="{BB962C8B-B14F-4D97-AF65-F5344CB8AC3E}">
        <p14:creationId xmlns:p14="http://schemas.microsoft.com/office/powerpoint/2010/main" val="33294224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49C63-F88B-961C-5D8B-A9174BFE4BF2}"/>
              </a:ext>
            </a:extLst>
          </p:cNvPr>
          <p:cNvSpPr>
            <a:spLocks noGrp="1"/>
          </p:cNvSpPr>
          <p:nvPr>
            <p:ph type="title"/>
          </p:nvPr>
        </p:nvSpPr>
        <p:spPr>
          <a:xfrm>
            <a:off x="588263" y="457200"/>
            <a:ext cx="11018520" cy="553998"/>
          </a:xfrm>
        </p:spPr>
        <p:txBody>
          <a:bodyPr wrap="square" anchor="t">
            <a:normAutofit/>
          </a:bodyPr>
          <a:lstStyle/>
          <a:p>
            <a:r>
              <a:rPr lang="en-US" dirty="0"/>
              <a:t>Architecture / Design Patterns</a:t>
            </a:r>
          </a:p>
        </p:txBody>
      </p:sp>
      <p:pic>
        <p:nvPicPr>
          <p:cNvPr id="8" name="Picture 7">
            <a:extLst>
              <a:ext uri="{FF2B5EF4-FFF2-40B4-BE49-F238E27FC236}">
                <a16:creationId xmlns:a16="http://schemas.microsoft.com/office/drawing/2014/main" id="{F8837072-5313-27E9-6FA1-FC77CAF29DF9}"/>
              </a:ext>
            </a:extLst>
          </p:cNvPr>
          <p:cNvPicPr>
            <a:picLocks noChangeAspect="1"/>
          </p:cNvPicPr>
          <p:nvPr/>
        </p:nvPicPr>
        <p:blipFill>
          <a:blip r:embed="rId3"/>
          <a:stretch>
            <a:fillRect/>
          </a:stretch>
        </p:blipFill>
        <p:spPr>
          <a:xfrm>
            <a:off x="1374838" y="1685162"/>
            <a:ext cx="8811588" cy="4008502"/>
          </a:xfrm>
          <a:prstGeom prst="rect">
            <a:avLst/>
          </a:prstGeom>
        </p:spPr>
      </p:pic>
    </p:spTree>
    <p:extLst>
      <p:ext uri="{BB962C8B-B14F-4D97-AF65-F5344CB8AC3E}">
        <p14:creationId xmlns:p14="http://schemas.microsoft.com/office/powerpoint/2010/main" val="3893162489"/>
      </p:ext>
    </p:extLst>
  </p:cSld>
  <p:clrMapOvr>
    <a:masterClrMapping/>
  </p:clrMapOvr>
  <p:transition>
    <p:fade/>
  </p:transition>
</p:sld>
</file>

<file path=ppt/theme/theme1.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662DC8C9-CFC0-405F-82A1-B248626FCAE6}" vid="{49C91371-712F-49B7-AFEB-59DA86371DF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5C2B9021A22FC4C82FF99EC65766ED0" ma:contentTypeVersion="20" ma:contentTypeDescription="Create a new document." ma:contentTypeScope="" ma:versionID="9da7f44f7bc0c47e637d8ceae23e1e93">
  <xsd:schema xmlns:xsd="http://www.w3.org/2001/XMLSchema" xmlns:xs="http://www.w3.org/2001/XMLSchema" xmlns:p="http://schemas.microsoft.com/office/2006/metadata/properties" xmlns:ns1="http://schemas.microsoft.com/sharepoint/v3" xmlns:ns2="255e9135-acb6-413d-8014-3858207eab07" xmlns:ns3="a4494d7a-ad2c-4b11-8dea-280127f8418e" xmlns:ns4="230e9df3-be65-4c73-a93b-d1236ebd677e" targetNamespace="http://schemas.microsoft.com/office/2006/metadata/properties" ma:root="true" ma:fieldsID="31291647c0747e3ff3c6be7e5ea34989" ns1:_="" ns2:_="" ns3:_="" ns4:_="">
    <xsd:import namespace="http://schemas.microsoft.com/sharepoint/v3"/>
    <xsd:import namespace="255e9135-acb6-413d-8014-3858207eab07"/>
    <xsd:import namespace="a4494d7a-ad2c-4b11-8dea-280127f8418e"/>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55e9135-acb6-413d-8014-3858207eab0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4494d7a-ad2c-4b11-8dea-280127f8418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2ed99a2d-f583-4356-ba8a-4aee971188b3}" ma:internalName="TaxCatchAll" ma:showField="CatchAllData" ma:web="a4494d7a-ad2c-4b11-8dea-280127f8418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MediaServiceKeyPoints xmlns="255e9135-acb6-413d-8014-3858207eab07" xsi:nil="true"/>
    <lcf76f155ced4ddcb4097134ff3c332f xmlns="255e9135-acb6-413d-8014-3858207eab07">
      <Terms xmlns="http://schemas.microsoft.com/office/infopath/2007/PartnerControls"/>
    </lcf76f155ced4ddcb4097134ff3c332f>
    <SharedWithUsers xmlns="a4494d7a-ad2c-4b11-8dea-280127f8418e">
      <UserInfo>
        <DisplayName>Brand Central Administrators</DisplayName>
        <AccountId>2570</AccountId>
        <AccountType/>
      </UserInfo>
      <UserInfo>
        <DisplayName>Teresa Conte</DisplayName>
        <AccountId>563</AccountId>
        <AccountType/>
      </UserInfo>
      <UserInfo>
        <DisplayName>Nannette Sperling (Synaxis Corporation)</DisplayName>
        <AccountId>565</AccountId>
        <AccountType/>
      </UserInfo>
    </SharedWithUser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6DF23C8F-38A0-41C4-941E-F221D54D7B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55e9135-acb6-413d-8014-3858207eab07"/>
    <ds:schemaRef ds:uri="a4494d7a-ad2c-4b11-8dea-280127f8418e"/>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ebe725d4-5a61-4827-9af4-da8e7f768b99"/>
    <ds:schemaRef ds:uri="http://schemas.microsoft.com/sharepoint/v3"/>
    <ds:schemaRef ds:uri="http://www.w3.org/XML/1998/namespace"/>
    <ds:schemaRef ds:uri="http://schemas.microsoft.com/office/infopath/2007/PartnerControls"/>
    <ds:schemaRef ds:uri="http://schemas.microsoft.com/office/2006/metadata/properties"/>
    <ds:schemaRef ds:uri="http://purl.org/dc/terms/"/>
    <ds:schemaRef ds:uri="http://schemas.openxmlformats.org/package/2006/metadata/core-properties"/>
    <ds:schemaRef ds:uri="http://schemas.microsoft.com/office/2006/documentManagement/types"/>
    <ds:schemaRef ds:uri="230e9df3-be65-4c73-a93b-d1236ebd677e"/>
    <ds:schemaRef ds:uri="a647c833-fbf3-42d0-9d1a-fdc4c4d8b08f"/>
    <ds:schemaRef ds:uri="http://purl.org/dc/dcmitype/"/>
    <ds:schemaRef ds:uri="255e9135-acb6-413d-8014-3858207eab07"/>
    <ds:schemaRef ds:uri="a4494d7a-ad2c-4b11-8dea-280127f8418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Microsoft-Azure-PowerPoint-Template</Template>
  <TotalTime>309</TotalTime>
  <Words>2205</Words>
  <Application>Microsoft Office PowerPoint</Application>
  <PresentationFormat>Widescreen</PresentationFormat>
  <Paragraphs>185</Paragraphs>
  <Slides>23</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Wingdings</vt:lpstr>
      <vt:lpstr>Segoe Sans Text Semibold</vt:lpstr>
      <vt:lpstr>Consolas</vt:lpstr>
      <vt:lpstr>Arial</vt:lpstr>
      <vt:lpstr>Segoe Sans Text</vt:lpstr>
      <vt:lpstr>Segoe UI</vt:lpstr>
      <vt:lpstr>Azure 2023 Template</vt:lpstr>
      <vt:lpstr>PowerPoint Presentation</vt:lpstr>
      <vt:lpstr>AI Full Project Approach (Part 1)</vt:lpstr>
      <vt:lpstr>AI Full Project Approach (Part 2)</vt:lpstr>
      <vt:lpstr>Business Overview</vt:lpstr>
      <vt:lpstr>Business Overview</vt:lpstr>
      <vt:lpstr>Business Overview</vt:lpstr>
      <vt:lpstr>Business Overview</vt:lpstr>
      <vt:lpstr>Business Overview</vt:lpstr>
      <vt:lpstr>Architecture / Design Patterns</vt:lpstr>
      <vt:lpstr>Architecture / Design Patterns</vt:lpstr>
      <vt:lpstr>Architecture / Design Patterns</vt:lpstr>
      <vt:lpstr>Architecture / Design Patterns</vt:lpstr>
      <vt:lpstr>Architecture / Design Patterns</vt:lpstr>
      <vt:lpstr>Exploratory Analysis</vt:lpstr>
      <vt:lpstr>LLM Providers</vt:lpstr>
      <vt:lpstr>LLM Providers</vt:lpstr>
      <vt:lpstr>LLM Providers</vt:lpstr>
      <vt:lpstr>LLM Providers</vt:lpstr>
      <vt:lpstr>LLM Providers (PoC Final result)</vt:lpstr>
      <vt:lpstr>LLM Providers (Decision log)</vt:lpstr>
      <vt:lpstr>LLM Providers (Decision log)</vt:lpstr>
      <vt:lpstr>LLM Providers (Final result)</vt:lpstr>
      <vt:lpstr>Thank you</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&lt;Event name&gt;</dc:subject>
  <dc:creator>Alberto Tizianel</dc:creator>
  <cp:keywords/>
  <dc:description/>
  <cp:lastModifiedBy>Alberto Tizianel</cp:lastModifiedBy>
  <cp:revision>1</cp:revision>
  <cp:lastPrinted>2023-02-15T20:48:24Z</cp:lastPrinted>
  <dcterms:created xsi:type="dcterms:W3CDTF">2024-07-02T18:31:16Z</dcterms:created>
  <dcterms:modified xsi:type="dcterms:W3CDTF">2024-07-04T08:09:21Z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0x010100D5C2B9021A22FC4C82FF99EC65766ED0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